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7" r:id="rId3"/>
    <p:sldId id="288" r:id="rId4"/>
    <p:sldId id="289" r:id="rId5"/>
    <p:sldId id="290" r:id="rId6"/>
    <p:sldId id="299" r:id="rId7"/>
    <p:sldId id="292" r:id="rId8"/>
    <p:sldId id="298" r:id="rId9"/>
    <p:sldId id="258" r:id="rId10"/>
    <p:sldId id="293" r:id="rId11"/>
    <p:sldId id="294" r:id="rId12"/>
    <p:sldId id="295" r:id="rId13"/>
    <p:sldId id="297" r:id="rId14"/>
    <p:sldId id="300" r:id="rId15"/>
    <p:sldId id="301" r:id="rId16"/>
    <p:sldId id="302" r:id="rId17"/>
    <p:sldId id="303" r:id="rId18"/>
    <p:sldId id="304" r:id="rId19"/>
    <p:sldId id="305" r:id="rId20"/>
    <p:sldId id="307" r:id="rId21"/>
    <p:sldId id="306" r:id="rId22"/>
    <p:sldId id="308" r:id="rId23"/>
    <p:sldId id="309" r:id="rId24"/>
    <p:sldId id="310" r:id="rId25"/>
    <p:sldId id="311" r:id="rId26"/>
    <p:sldId id="315" r:id="rId27"/>
    <p:sldId id="313" r:id="rId28"/>
    <p:sldId id="316" r:id="rId29"/>
    <p:sldId id="317" r:id="rId30"/>
    <p:sldId id="318" r:id="rId31"/>
    <p:sldId id="320" r:id="rId32"/>
    <p:sldId id="321" r:id="rId33"/>
    <p:sldId id="319" r:id="rId34"/>
    <p:sldId id="322" r:id="rId35"/>
    <p:sldId id="323" r:id="rId36"/>
    <p:sldId id="324" r:id="rId37"/>
    <p:sldId id="282"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xmlns="">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53B2"/>
    <a:srgbClr val="060732"/>
    <a:srgbClr val="FAFA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793" autoAdjust="0"/>
  </p:normalViewPr>
  <p:slideViewPr>
    <p:cSldViewPr snapToGrid="0" snapToObjects="1">
      <p:cViewPr>
        <p:scale>
          <a:sx n="48" d="100"/>
          <a:sy n="48" d="100"/>
        </p:scale>
        <p:origin x="-52" y="-52"/>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xmlns=""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xmlns="" val="147340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62447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20</a:t>
            </a:fld>
            <a:endParaRPr lang="en-US"/>
          </a:p>
        </p:txBody>
      </p:sp>
    </p:spTree>
    <p:extLst>
      <p:ext uri="{BB962C8B-B14F-4D97-AF65-F5344CB8AC3E}">
        <p14:creationId xmlns:p14="http://schemas.microsoft.com/office/powerpoint/2010/main" xmlns="" val="92048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7071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184353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xmlns="" val="114897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25</a:t>
            </a:fld>
            <a:endParaRPr lang="en-US"/>
          </a:p>
        </p:txBody>
      </p:sp>
    </p:spTree>
    <p:extLst>
      <p:ext uri="{BB962C8B-B14F-4D97-AF65-F5344CB8AC3E}">
        <p14:creationId xmlns:p14="http://schemas.microsoft.com/office/powerpoint/2010/main" xmlns="" val="183083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27</a:t>
            </a:fld>
            <a:endParaRPr lang="en-US"/>
          </a:p>
        </p:txBody>
      </p:sp>
    </p:spTree>
    <p:extLst>
      <p:ext uri="{BB962C8B-B14F-4D97-AF65-F5344CB8AC3E}">
        <p14:creationId xmlns:p14="http://schemas.microsoft.com/office/powerpoint/2010/main" xmlns="" val="164325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xmlns="" val="5583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a:p>
            <a:endParaRPr lang="fr-FR" dirty="0"/>
          </a:p>
        </p:txBody>
      </p:sp>
    </p:spTree>
    <p:extLst>
      <p:ext uri="{BB962C8B-B14F-4D97-AF65-F5344CB8AC3E}">
        <p14:creationId xmlns:p14="http://schemas.microsoft.com/office/powerpoint/2010/main" xmlns="" val="96794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C’est aussi grâce au </a:t>
            </a:r>
            <a:r>
              <a:rPr lang="fr-FR" baseline="0" noProof="0" dirty="0" err="1" smtClean="0"/>
              <a:t>Big</a:t>
            </a:r>
            <a:r>
              <a:rPr lang="fr-FR" baseline="0" noProof="0" dirty="0" smtClean="0"/>
              <a:t> Data que Amazon vous propose des pubs adapté à vos envies </a:t>
            </a:r>
            <a:r>
              <a:rPr lang="fr-FR" baseline="0" noProof="0" dirty="0" smtClean="0">
                <a:sym typeface="Wingdings"/>
              </a:rPr>
              <a:t></a:t>
            </a:r>
            <a:endParaRPr lang="fr-FR" baseline="0" noProof="0" dirty="0" smtClean="0"/>
          </a:p>
          <a:p>
            <a:endParaRPr lang="en-US" dirty="0" smtClean="0"/>
          </a:p>
          <a:p>
            <a:endParaRPr lang="fr-FR" dirty="0"/>
          </a:p>
        </p:txBody>
      </p:sp>
    </p:spTree>
    <p:extLst>
      <p:ext uri="{BB962C8B-B14F-4D97-AF65-F5344CB8AC3E}">
        <p14:creationId xmlns:p14="http://schemas.microsoft.com/office/powerpoint/2010/main" xmlns="" val="4811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pPr marL="0" marR="0" indent="0" defTabSz="457200" eaLnBrk="1" fontAlgn="auto" latinLnBrk="0" hangingPunct="1">
              <a:lnSpc>
                <a:spcPct val="117999"/>
              </a:lnSpc>
              <a:spcBef>
                <a:spcPts val="0"/>
              </a:spcBef>
              <a:spcAft>
                <a:spcPts val="0"/>
              </a:spcAft>
              <a:buClrTx/>
              <a:buSzTx/>
              <a:buFontTx/>
              <a:buNone/>
              <a:tabLst/>
              <a:defRPr/>
            </a:pPr>
            <a:r>
              <a:rPr lang="fr-FR" baseline="0" noProof="0" dirty="0" smtClean="0"/>
              <a:t>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endParaRPr lang="fr-FR" baseline="0" noProof="0" dirty="0" smtClean="0"/>
          </a:p>
          <a:p>
            <a:endParaRPr lang="fr-FR" dirty="0"/>
          </a:p>
        </p:txBody>
      </p:sp>
    </p:spTree>
    <p:extLst>
      <p:ext uri="{BB962C8B-B14F-4D97-AF65-F5344CB8AC3E}">
        <p14:creationId xmlns:p14="http://schemas.microsoft.com/office/powerpoint/2010/main" xmlns="" val="126660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158519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01616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198225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1615779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rPr/>
              <a:pPr/>
              <a:t>‹N°›</a:t>
            </a:fld>
            <a:endParaRPr/>
          </a:p>
        </p:txBody>
      </p:sp>
      <p:grpSp>
        <p:nvGrpSpPr>
          <p:cNvPr id="8" name="Grouper 7"/>
          <p:cNvGrpSpPr/>
          <p:nvPr userDrawn="1"/>
        </p:nvGrpSpPr>
        <p:grpSpPr>
          <a:xfrm>
            <a:off x="6626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Texte du titre</a:t>
            </a:r>
          </a:p>
        </p:txBody>
      </p:sp>
      <p:sp>
        <p:nvSpPr>
          <p:cNvPr id="227" name="Shape 227"/>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228" name="Shape 228"/>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3/19/2017</a:t>
            </a:fld>
            <a:endParaRPr lang="en-US"/>
          </a:p>
        </p:txBody>
      </p:sp>
      <p:sp>
        <p:nvSpPr>
          <p:cNvPr id="3" name="Espace réservé du pied de page 2"/>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4" name="Espace réservé du numéro de diapositive 3"/>
          <p:cNvSpPr>
            <a:spLocks noGrp="1"/>
          </p:cNvSpPr>
          <p:nvPr>
            <p:ph type="sldNum" sz="quarter" idx="12"/>
          </p:nvPr>
        </p:nvSpPr>
        <p:spPr>
          <a:xfrm>
            <a:off x="11858463" y="13019484"/>
            <a:ext cx="649216" cy="482823"/>
          </a:xfrm>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447336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668869" y="377838"/>
            <a:ext cx="23046266" cy="720724"/>
          </a:xfrm>
          <a:prstGeom prst="rect">
            <a:avLst/>
          </a:prstGeom>
        </p:spPr>
        <p:txBody>
          <a:bodyPr vert="horz" lIns="0" tIns="127746" rIns="0" bIns="127746" rtlCol="0" anchor="ctr">
            <a:normAutofit/>
          </a:bodyPr>
          <a:lstStyle/>
          <a:p>
            <a:pPr marL="0" marR="0" lvl="0" indent="0" algn="l" defTabSz="2554756" rtl="0" eaLnBrk="1" fontAlgn="base" latinLnBrk="0" hangingPunct="1">
              <a:lnSpc>
                <a:spcPct val="90000"/>
              </a:lnSpc>
              <a:spcBef>
                <a:spcPct val="0"/>
              </a:spcBef>
              <a:spcAft>
                <a:spcPct val="0"/>
              </a:spcAft>
              <a:buClrTx/>
              <a:buSzTx/>
              <a:buFontTx/>
              <a:buNone/>
              <a:tabLst/>
              <a:defRPr/>
            </a:pPr>
            <a:r>
              <a:rPr kumimoji="0" lang="en-US" sz="6600"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1006056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grpSp>
        <p:nvGrpSpPr>
          <p:cNvPr id="8" name="Grouper 7"/>
          <p:cNvGrpSpPr/>
          <p:nvPr userDrawn="1"/>
        </p:nvGrpSpPr>
        <p:grpSpPr>
          <a:xfrm>
            <a:off x="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4"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grpSp>
        <p:nvGrpSpPr>
          <p:cNvPr id="12" name="Grouper 11"/>
          <p:cNvGrpSpPr/>
          <p:nvPr userDrawn="1"/>
        </p:nvGrpSpPr>
        <p:grpSpPr>
          <a:xfrm>
            <a:off x="0" y="12975965"/>
            <a:ext cx="3161844" cy="731105"/>
            <a:chOff x="14656940" y="9871150"/>
            <a:chExt cx="7924800" cy="1832431"/>
          </a:xfrm>
        </p:grpSpPr>
        <p:sp>
          <p:nvSpPr>
            <p:cNvPr id="13" name="Rectangle 12"/>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4"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87"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rPr/>
              <a:pPr/>
              <a:t>‹N°›</a:t>
            </a:fld>
            <a:endParaRPr/>
          </a:p>
        </p:txBody>
      </p:sp>
      <p:grpSp>
        <p:nvGrpSpPr>
          <p:cNvPr id="7" name="Grouper 6"/>
          <p:cNvGrpSpPr/>
          <p:nvPr userDrawn="1"/>
        </p:nvGrpSpPr>
        <p:grpSpPr>
          <a:xfrm>
            <a:off x="0" y="12975965"/>
            <a:ext cx="3161844" cy="731105"/>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‹N°›</a:t>
            </a:fld>
            <a:endParaRPr/>
          </a:p>
        </p:txBody>
      </p:sp>
      <p:grpSp>
        <p:nvGrpSpPr>
          <p:cNvPr id="9" name="Grouper 8"/>
          <p:cNvGrpSpPr/>
          <p:nvPr userDrawn="1"/>
        </p:nvGrpSpPr>
        <p:grpSpPr>
          <a:xfrm>
            <a:off x="0" y="12975965"/>
            <a:ext cx="3161844" cy="731105"/>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cstate="print">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rPr/>
              <a:pPr/>
              <a:t>‹N°›</a:t>
            </a:fld>
            <a:endParaRPr/>
          </a:p>
        </p:txBody>
      </p:sp>
      <p:grpSp>
        <p:nvGrpSpPr>
          <p:cNvPr id="6" name="Grouper 5"/>
          <p:cNvGrpSpPr/>
          <p:nvPr userDrawn="1"/>
        </p:nvGrpSpPr>
        <p:grpSpPr>
          <a:xfrm>
            <a:off x="0" y="12975965"/>
            <a:ext cx="3161844" cy="731105"/>
            <a:chOff x="14656940" y="9871150"/>
            <a:chExt cx="7924800" cy="1832431"/>
          </a:xfrm>
        </p:grpSpPr>
        <p:sp>
          <p:nvSpPr>
            <p:cNvPr id="7" name="Rectangle 6"/>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8"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14" cstate="print"/>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15" cstate="print">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rPr/>
              <a:pPr/>
              <a:t>‹N°›</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grpSp>
        <p:nvGrpSpPr>
          <p:cNvPr id="9" name="Grouper 8"/>
          <p:cNvGrpSpPr/>
          <p:nvPr userDrawn="1"/>
        </p:nvGrpSpPr>
        <p:grpSpPr>
          <a:xfrm>
            <a:off x="0" y="12972776"/>
            <a:ext cx="3214255" cy="743224"/>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16" cstate="print"/>
            <a:srcRect/>
            <a:stretch>
              <a:fillRect/>
            </a:stretch>
          </p:blipFill>
          <p:spPr bwMode="auto">
            <a:xfrm>
              <a:off x="14911536" y="10033649"/>
              <a:ext cx="7415608" cy="1507435"/>
            </a:xfrm>
            <a:prstGeom prst="rect">
              <a:avLst/>
            </a:prstGeom>
            <a:noFill/>
          </p:spPr>
        </p:pic>
      </p:gr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62" r:id="rId6"/>
    <p:sldLayoutId id="2147483665" r:id="rId7"/>
    <p:sldLayoutId id="2147483666" r:id="rId8"/>
    <p:sldLayoutId id="2147483667" r:id="rId9"/>
    <p:sldLayoutId id="2147483668" r:id="rId10"/>
    <p:sldLayoutId id="2147483669" r:id="rId11"/>
    <p:sldLayoutId id="2147483670" r:id="rId12"/>
  </p:sldLayoutIdLst>
  <p:transition spd="med"/>
  <p:timing>
    <p:tnLst>
      <p:par>
        <p:cTn id="1" dur="indefinite" restart="never" nodeType="tmRoot"/>
      </p:par>
    </p:tnLst>
  </p:timing>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8.tiff"/><Relationship Id="rId4" Type="http://schemas.openxmlformats.org/officeDocument/2006/relationships/image" Target="../media/image5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tiff"/><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2.tiff"/><Relationship Id="rId5" Type="http://schemas.openxmlformats.org/officeDocument/2006/relationships/image" Target="../media/image61.jpeg"/><Relationship Id="rId4" Type="http://schemas.openxmlformats.org/officeDocument/2006/relationships/image" Target="../media/image60.tiff"/></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tif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1.jpeg"/><Relationship Id="rId5" Type="http://schemas.openxmlformats.org/officeDocument/2006/relationships/image" Target="../media/image60.tiff"/><Relationship Id="rId4" Type="http://schemas.openxmlformats.org/officeDocument/2006/relationships/image" Target="../media/image65.tiff"/></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2.tiff"/><Relationship Id="rId5" Type="http://schemas.openxmlformats.org/officeDocument/2006/relationships/image" Target="../media/image61.jpeg"/><Relationship Id="rId4" Type="http://schemas.openxmlformats.org/officeDocument/2006/relationships/image" Target="../media/image60.tiff"/></Relationships>
</file>

<file path=ppt/slides/_rels/slide17.xml.rels><?xml version="1.0" encoding="UTF-8" standalone="yes"?>
<Relationships xmlns="http://schemas.openxmlformats.org/package/2006/relationships"><Relationship Id="rId3" Type="http://schemas.openxmlformats.org/officeDocument/2006/relationships/image" Target="../media/image66.tiff"/><Relationship Id="rId7" Type="http://schemas.openxmlformats.org/officeDocument/2006/relationships/image" Target="../media/image70.tiff"/><Relationship Id="rId2"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69.jpeg"/><Relationship Id="rId5" Type="http://schemas.openxmlformats.org/officeDocument/2006/relationships/image" Target="../media/image68.tiff"/><Relationship Id="rId4" Type="http://schemas.openxmlformats.org/officeDocument/2006/relationships/image" Target="../media/image67.tif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0.tif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69.jpeg"/><Relationship Id="rId5" Type="http://schemas.openxmlformats.org/officeDocument/2006/relationships/image" Target="../media/image68.tiff"/><Relationship Id="rId4" Type="http://schemas.openxmlformats.org/officeDocument/2006/relationships/image" Target="../media/image71.tiff"/></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5.tif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4.tiff"/><Relationship Id="rId5" Type="http://schemas.openxmlformats.org/officeDocument/2006/relationships/image" Target="../media/image73.tiff"/><Relationship Id="rId4" Type="http://schemas.openxmlformats.org/officeDocument/2006/relationships/image" Target="../media/image7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7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image" Target="../media/image59.png"/><Relationship Id="rId7" Type="http://schemas.openxmlformats.org/officeDocument/2006/relationships/image" Target="../media/image80.tiff"/><Relationship Id="rId12" Type="http://schemas.openxmlformats.org/officeDocument/2006/relationships/image" Target="../media/image85.tiff"/><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79.tiff"/><Relationship Id="rId11" Type="http://schemas.openxmlformats.org/officeDocument/2006/relationships/image" Target="../media/image84.tiff"/><Relationship Id="rId5" Type="http://schemas.openxmlformats.org/officeDocument/2006/relationships/image" Target="../media/image78.tiff"/><Relationship Id="rId10" Type="http://schemas.openxmlformats.org/officeDocument/2006/relationships/image" Target="../media/image83.tiff"/><Relationship Id="rId4" Type="http://schemas.openxmlformats.org/officeDocument/2006/relationships/image" Target="../media/image77.tiff"/><Relationship Id="rId9" Type="http://schemas.openxmlformats.org/officeDocument/2006/relationships/image" Target="../media/image82.tiff"/></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9.png"/><Relationship Id="rId7" Type="http://schemas.openxmlformats.org/officeDocument/2006/relationships/image" Target="../media/image89.tif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88.tiff"/><Relationship Id="rId5" Type="http://schemas.openxmlformats.org/officeDocument/2006/relationships/image" Target="../media/image87.tiff"/><Relationship Id="rId4" Type="http://schemas.openxmlformats.org/officeDocument/2006/relationships/image" Target="../media/image86.tiff"/><Relationship Id="rId9" Type="http://schemas.openxmlformats.org/officeDocument/2006/relationships/image" Target="../media/image91.emf"/></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59.png"/><Relationship Id="rId7" Type="http://schemas.openxmlformats.org/officeDocument/2006/relationships/image" Target="../media/image82.tiff"/><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81.tiff"/><Relationship Id="rId5" Type="http://schemas.openxmlformats.org/officeDocument/2006/relationships/image" Target="../media/image93.tiff"/><Relationship Id="rId4" Type="http://schemas.openxmlformats.org/officeDocument/2006/relationships/image" Target="../media/image92.tiff"/><Relationship Id="rId9" Type="http://schemas.openxmlformats.org/officeDocument/2006/relationships/image" Target="../media/image91.emf"/></Relationships>
</file>

<file path=ppt/slides/_rels/slide25.xml.rels><?xml version="1.0" encoding="UTF-8" standalone="yes"?>
<Relationships xmlns="http://schemas.openxmlformats.org/package/2006/relationships"><Relationship Id="rId8" Type="http://schemas.openxmlformats.org/officeDocument/2006/relationships/image" Target="../media/image98.tiff"/><Relationship Id="rId13" Type="http://schemas.openxmlformats.org/officeDocument/2006/relationships/image" Target="../media/image101.png"/><Relationship Id="rId3" Type="http://schemas.openxmlformats.org/officeDocument/2006/relationships/image" Target="../media/image59.png"/><Relationship Id="rId7" Type="http://schemas.openxmlformats.org/officeDocument/2006/relationships/image" Target="../media/image97.tiff"/><Relationship Id="rId12" Type="http://schemas.openxmlformats.org/officeDocument/2006/relationships/image" Target="../media/image91.emf"/><Relationship Id="rId2" Type="http://schemas.openxmlformats.org/officeDocument/2006/relationships/notesSlide" Target="../notesSlides/notesSlide15.xml"/><Relationship Id="rId16" Type="http://schemas.openxmlformats.org/officeDocument/2006/relationships/image" Target="../media/image104.png"/><Relationship Id="rId1" Type="http://schemas.openxmlformats.org/officeDocument/2006/relationships/slideLayout" Target="../slideLayouts/slideLayout11.xml"/><Relationship Id="rId6" Type="http://schemas.openxmlformats.org/officeDocument/2006/relationships/image" Target="../media/image96.tiff"/><Relationship Id="rId11" Type="http://schemas.openxmlformats.org/officeDocument/2006/relationships/image" Target="../media/image90.png"/><Relationship Id="rId5" Type="http://schemas.openxmlformats.org/officeDocument/2006/relationships/image" Target="../media/image95.tiff"/><Relationship Id="rId15" Type="http://schemas.openxmlformats.org/officeDocument/2006/relationships/image" Target="../media/image103.png"/><Relationship Id="rId10" Type="http://schemas.openxmlformats.org/officeDocument/2006/relationships/image" Target="../media/image100.tiff"/><Relationship Id="rId4" Type="http://schemas.openxmlformats.org/officeDocument/2006/relationships/image" Target="../media/image94.tiff"/><Relationship Id="rId9" Type="http://schemas.openxmlformats.org/officeDocument/2006/relationships/image" Target="../media/image99.tiff"/><Relationship Id="rId14" Type="http://schemas.openxmlformats.org/officeDocument/2006/relationships/image" Target="../media/image102.png"/></Relationships>
</file>

<file path=ppt/slides/_rels/slide2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59.png"/><Relationship Id="rId7" Type="http://schemas.openxmlformats.org/officeDocument/2006/relationships/image" Target="../media/image94.tiff"/><Relationship Id="rId12" Type="http://schemas.openxmlformats.org/officeDocument/2006/relationships/image" Target="../media/image107.tif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98.tiff"/><Relationship Id="rId11" Type="http://schemas.openxmlformats.org/officeDocument/2006/relationships/image" Target="../media/image106.tiff"/><Relationship Id="rId5" Type="http://schemas.openxmlformats.org/officeDocument/2006/relationships/image" Target="../media/image91.emf"/><Relationship Id="rId10" Type="http://schemas.openxmlformats.org/officeDocument/2006/relationships/image" Target="../media/image97.tiff"/><Relationship Id="rId4" Type="http://schemas.openxmlformats.org/officeDocument/2006/relationships/image" Target="../media/image90.png"/><Relationship Id="rId9" Type="http://schemas.openxmlformats.org/officeDocument/2006/relationships/image" Target="../media/image96.tiff"/></Relationships>
</file>

<file path=ppt/slides/_rels/slide2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3.xml"/><Relationship Id="rId6" Type="http://schemas.openxmlformats.org/officeDocument/2006/relationships/image" Target="../media/image113.tiff"/><Relationship Id="rId5" Type="http://schemas.openxmlformats.org/officeDocument/2006/relationships/image" Target="../media/image112.tiff"/><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8" Type="http://schemas.openxmlformats.org/officeDocument/2006/relationships/image" Target="../media/image118.tiff"/><Relationship Id="rId13" Type="http://schemas.openxmlformats.org/officeDocument/2006/relationships/image" Target="../media/image123.jpeg"/><Relationship Id="rId18" Type="http://schemas.openxmlformats.org/officeDocument/2006/relationships/image" Target="../media/image68.tiff"/><Relationship Id="rId3" Type="http://schemas.openxmlformats.org/officeDocument/2006/relationships/image" Target="../media/image59.png"/><Relationship Id="rId21" Type="http://schemas.openxmlformats.org/officeDocument/2006/relationships/image" Target="../media/image112.tiff"/><Relationship Id="rId7" Type="http://schemas.openxmlformats.org/officeDocument/2006/relationships/image" Target="../media/image117.tiff"/><Relationship Id="rId12" Type="http://schemas.openxmlformats.org/officeDocument/2006/relationships/image" Target="../media/image122.png"/><Relationship Id="rId17" Type="http://schemas.openxmlformats.org/officeDocument/2006/relationships/image" Target="../media/image127.tiff"/><Relationship Id="rId2" Type="http://schemas.openxmlformats.org/officeDocument/2006/relationships/slideLayout" Target="../slideLayouts/slideLayout4.xml"/><Relationship Id="rId16" Type="http://schemas.openxmlformats.org/officeDocument/2006/relationships/image" Target="../media/image126.tiff"/><Relationship Id="rId20" Type="http://schemas.openxmlformats.org/officeDocument/2006/relationships/image" Target="../media/image70.tiff"/><Relationship Id="rId1" Type="http://schemas.openxmlformats.org/officeDocument/2006/relationships/tags" Target="../tags/tag1.xml"/><Relationship Id="rId6" Type="http://schemas.openxmlformats.org/officeDocument/2006/relationships/image" Target="../media/image116.tiff"/><Relationship Id="rId11" Type="http://schemas.openxmlformats.org/officeDocument/2006/relationships/image" Target="../media/image121.png"/><Relationship Id="rId5" Type="http://schemas.openxmlformats.org/officeDocument/2006/relationships/image" Target="../media/image115.tiff"/><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69.jpeg"/><Relationship Id="rId4" Type="http://schemas.openxmlformats.org/officeDocument/2006/relationships/image" Target="../media/image114.jpe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28.tiff"/></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30.tiff"/><Relationship Id="rId5" Type="http://schemas.openxmlformats.org/officeDocument/2006/relationships/image" Target="../media/image112.tiff"/><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32.tiff"/><Relationship Id="rId4" Type="http://schemas.openxmlformats.org/officeDocument/2006/relationships/image" Target="../media/image1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bitbucket.org/nicolas_martignole/devoxxfr_2017_templates/overview"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10" Type="http://schemas.openxmlformats.org/officeDocument/2006/relationships/image" Target="../media/image4.png"/><Relationship Id="rId4" Type="http://schemas.openxmlformats.org/officeDocument/2006/relationships/image" Target="../media/image15.emf"/><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jpe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gif"/><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ctrTitle"/>
          </p:nvPr>
        </p:nvSpPr>
        <p:spPr>
          <a:xfrm>
            <a:off x="3081822" y="979348"/>
            <a:ext cx="18220355" cy="3869752"/>
          </a:xfrm>
          <a:prstGeom prst="rect">
            <a:avLst/>
          </a:prstGeom>
        </p:spPr>
        <p:txBody>
          <a:bodyPr>
            <a:normAutofit/>
          </a:bodyPr>
          <a:lstStyle/>
          <a:p>
            <a:pPr>
              <a:defRPr>
                <a:latin typeface="+mj-lt"/>
                <a:ea typeface="+mj-ea"/>
                <a:cs typeface="+mj-cs"/>
                <a:sym typeface="Montserrat-Regular"/>
              </a:defRPr>
            </a:pPr>
            <a:r>
              <a:rPr lang="fr-FR" b="1" dirty="0" smtClean="0"/>
              <a:t>BIG BINOUZE</a:t>
            </a:r>
            <a:r>
              <a:rPr lang="fr-FR" dirty="0" smtClean="0"/>
              <a:t/>
            </a:r>
            <a:br>
              <a:rPr lang="fr-FR" dirty="0" smtClean="0"/>
            </a:br>
            <a:r>
              <a:rPr lang="fr-FR" dirty="0" smtClean="0"/>
              <a:t>De </a:t>
            </a:r>
            <a:r>
              <a:rPr lang="fr-FR" dirty="0" smtClean="0"/>
              <a:t>la récolte à la production</a:t>
            </a:r>
            <a:endParaRPr dirty="0"/>
          </a:p>
        </p:txBody>
      </p:sp>
      <p:sp>
        <p:nvSpPr>
          <p:cNvPr id="238" name="Shape 238"/>
          <p:cNvSpPr>
            <a:spLocks noGrp="1"/>
          </p:cNvSpPr>
          <p:nvPr>
            <p:ph type="subTitle" sz="quarter" idx="1"/>
          </p:nvPr>
        </p:nvSpPr>
        <p:spPr>
          <a:xfrm>
            <a:off x="7845197" y="11290852"/>
            <a:ext cx="14716126" cy="2844386"/>
          </a:xfrm>
          <a:prstGeom prst="rect">
            <a:avLst/>
          </a:prstGeom>
        </p:spPr>
        <p:txBody>
          <a:bodyPr/>
          <a:lstStyle/>
          <a:p>
            <a:r>
              <a:rPr lang="fr-FR" dirty="0" smtClean="0"/>
              <a:t>Mathias </a:t>
            </a:r>
            <a:r>
              <a:rPr lang="fr-FR" dirty="0" err="1" smtClean="0"/>
              <a:t>Kluba</a:t>
            </a:r>
            <a:r>
              <a:rPr dirty="0" smtClean="0"/>
              <a:t> </a:t>
            </a:r>
            <a:r>
              <a:rPr lang="fr-FR" dirty="0" smtClean="0"/>
              <a:t>		</a:t>
            </a:r>
            <a:r>
              <a:rPr dirty="0" smtClean="0"/>
              <a:t>@</a:t>
            </a:r>
            <a:r>
              <a:rPr lang="fr-FR" dirty="0" err="1" smtClean="0"/>
              <a:t>mathiaskluba</a:t>
            </a:r>
            <a:endParaRPr dirty="0"/>
          </a:p>
          <a:p>
            <a:r>
              <a:rPr lang="fr-FR" dirty="0" smtClean="0"/>
              <a:t>Alexis Slawny </a:t>
            </a:r>
            <a:r>
              <a:rPr lang="fr-FR" dirty="0" smtClean="0"/>
              <a:t>		</a:t>
            </a:r>
            <a:r>
              <a:rPr dirty="0" smtClean="0"/>
              <a:t>@</a:t>
            </a:r>
            <a:r>
              <a:rPr lang="fr-FR" dirty="0" err="1" smtClean="0"/>
              <a:t>slawnya</a:t>
            </a:r>
            <a:endParaRPr dirty="0"/>
          </a:p>
        </p:txBody>
      </p:sp>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a:t>
            </a:fld>
            <a:endParaRPr/>
          </a:p>
        </p:txBody>
      </p:sp>
      <p:pic>
        <p:nvPicPr>
          <p:cNvPr id="8" name="Picture 6" descr="Afficher l'image d'origine"/>
          <p:cNvPicPr>
            <a:picLocks noChangeAspect="1" noChangeArrowheads="1"/>
          </p:cNvPicPr>
          <p:nvPr/>
        </p:nvPicPr>
        <p:blipFill>
          <a:blip r:embed="rId2" cstate="print"/>
          <a:srcRect/>
          <a:stretch>
            <a:fillRect/>
          </a:stretch>
        </p:blipFill>
        <p:spPr bwMode="auto">
          <a:xfrm>
            <a:off x="-26504" y="7520161"/>
            <a:ext cx="6858479" cy="5500501"/>
          </a:xfrm>
          <a:prstGeom prst="rect">
            <a:avLst/>
          </a:prstGeom>
          <a:ln>
            <a:noFill/>
          </a:ln>
          <a:effectLst>
            <a:softEdge rad="112500"/>
          </a:effectLst>
        </p:spPr>
      </p:pic>
      <p:pic>
        <p:nvPicPr>
          <p:cNvPr id="9" name="Picture 4" descr="Afficher l'image d'origine"/>
          <p:cNvPicPr>
            <a:picLocks noChangeAspect="1" noChangeArrowheads="1"/>
          </p:cNvPicPr>
          <p:nvPr/>
        </p:nvPicPr>
        <p:blipFill>
          <a:blip r:embed="rId3" cstate="print"/>
          <a:srcRect/>
          <a:stretch>
            <a:fillRect/>
          </a:stretch>
        </p:blipFill>
        <p:spPr bwMode="auto">
          <a:xfrm>
            <a:off x="18473531" y="7116414"/>
            <a:ext cx="5844210" cy="5844210"/>
          </a:xfrm>
          <a:prstGeom prst="rect">
            <a:avLst/>
          </a:prstGeom>
          <a:noFill/>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Surveillance</a:t>
            </a:r>
            <a:r>
              <a:rPr lang="mr-IN" dirty="0" smtClean="0"/>
              <a:t>…</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10</a:t>
            </a:fld>
            <a:endParaRPr/>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2728136" y="2264960"/>
            <a:ext cx="18592799" cy="10470900"/>
          </a:xfrm>
          <a:prstGeom prst="rect">
            <a:avLst/>
          </a:prstGeom>
        </p:spPr>
      </p:pic>
    </p:spTree>
    <p:extLst>
      <p:ext uri="{BB962C8B-B14F-4D97-AF65-F5344CB8AC3E}">
        <p14:creationId xmlns:p14="http://schemas.microsoft.com/office/powerpoint/2010/main" xmlns="" val="34520565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E-Marketing</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11</a:t>
            </a:fld>
            <a:endParaRPr/>
          </a:p>
        </p:txBody>
      </p:sp>
      <p:grpSp>
        <p:nvGrpSpPr>
          <p:cNvPr id="2" name="Grouper 1"/>
          <p:cNvGrpSpPr/>
          <p:nvPr/>
        </p:nvGrpSpPr>
        <p:grpSpPr>
          <a:xfrm>
            <a:off x="699338" y="2635896"/>
            <a:ext cx="23118280" cy="8807959"/>
            <a:chOff x="2657369" y="3920848"/>
            <a:chExt cx="17459318" cy="6651920"/>
          </a:xfrm>
        </p:grpSpPr>
        <p:pic>
          <p:nvPicPr>
            <p:cNvPr id="6" name="Picture 2" descr="See original image"/>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1420" r="5936"/>
            <a:stretch/>
          </p:blipFill>
          <p:spPr bwMode="auto">
            <a:xfrm>
              <a:off x="2657369" y="3920848"/>
              <a:ext cx="9839845" cy="665192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
            <p:cNvPicPr>
              <a:picLocks noChangeAspect="1"/>
            </p:cNvPicPr>
            <p:nvPr/>
          </p:nvPicPr>
          <p:blipFill rotWithShape="1">
            <a:blip r:embed="rId4" cstate="print"/>
            <a:srcRect l="16772" r="4986" b="11465"/>
            <a:stretch/>
          </p:blipFill>
          <p:spPr>
            <a:xfrm>
              <a:off x="12497214" y="3920848"/>
              <a:ext cx="7619473" cy="6651919"/>
            </a:xfrm>
            <a:prstGeom prst="rect">
              <a:avLst/>
            </a:prstGeom>
          </p:spPr>
        </p:pic>
      </p:grpSp>
    </p:spTree>
    <p:extLst>
      <p:ext uri="{BB962C8B-B14F-4D97-AF65-F5344CB8AC3E}">
        <p14:creationId xmlns:p14="http://schemas.microsoft.com/office/powerpoint/2010/main" xmlns="" val="10230312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normAutofit fontScale="90000"/>
          </a:bodyPr>
          <a:lstStyle>
            <a:lvl1pPr defTabSz="731162">
              <a:defRPr sz="9968"/>
            </a:lvl1pPr>
          </a:lstStyle>
          <a:p>
            <a:r>
              <a:rPr lang="fr-FR" dirty="0" smtClean="0"/>
              <a:t>Médical, Aéronautique, etc.</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12</a:t>
            </a:fld>
            <a:endParaRPr/>
          </a:p>
        </p:txBody>
      </p:sp>
      <p:grpSp>
        <p:nvGrpSpPr>
          <p:cNvPr id="5" name="Grouper 4"/>
          <p:cNvGrpSpPr/>
          <p:nvPr/>
        </p:nvGrpSpPr>
        <p:grpSpPr>
          <a:xfrm>
            <a:off x="3839525" y="2469585"/>
            <a:ext cx="15198437" cy="10123600"/>
            <a:chOff x="1122217" y="2895884"/>
            <a:chExt cx="15198437" cy="10123600"/>
          </a:xfrm>
        </p:grpSpPr>
        <p:pic>
          <p:nvPicPr>
            <p:cNvPr id="3" name="Image 2"/>
            <p:cNvPicPr>
              <a:picLocks noChangeAspect="1"/>
            </p:cNvPicPr>
            <p:nvPr/>
          </p:nvPicPr>
          <p:blipFill>
            <a:blip r:embed="rId3" cstate="print"/>
            <a:stretch>
              <a:fillRect/>
            </a:stretch>
          </p:blipFill>
          <p:spPr>
            <a:xfrm>
              <a:off x="1122218" y="2895885"/>
              <a:ext cx="8229600" cy="4635500"/>
            </a:xfrm>
            <a:prstGeom prst="rect">
              <a:avLst/>
            </a:prstGeom>
          </p:spPr>
        </p:pic>
        <p:pic>
          <p:nvPicPr>
            <p:cNvPr id="4" name="Image 3"/>
            <p:cNvPicPr>
              <a:picLocks noChangeAspect="1"/>
            </p:cNvPicPr>
            <p:nvPr/>
          </p:nvPicPr>
          <p:blipFill>
            <a:blip r:embed="rId4" cstate="print"/>
            <a:stretch>
              <a:fillRect/>
            </a:stretch>
          </p:blipFill>
          <p:spPr>
            <a:xfrm>
              <a:off x="9351817" y="2895884"/>
              <a:ext cx="6968837" cy="4660501"/>
            </a:xfrm>
            <a:prstGeom prst="rect">
              <a:avLst/>
            </a:prstGeom>
          </p:spPr>
        </p:pic>
        <p:pic>
          <p:nvPicPr>
            <p:cNvPr id="9" name="Image 8"/>
            <p:cNvPicPr>
              <a:picLocks noChangeAspect="1"/>
            </p:cNvPicPr>
            <p:nvPr/>
          </p:nvPicPr>
          <p:blipFill rotWithShape="1">
            <a:blip r:embed="rId5" cstate="print"/>
            <a:srcRect b="35612"/>
            <a:stretch/>
          </p:blipFill>
          <p:spPr>
            <a:xfrm>
              <a:off x="1122217" y="7514874"/>
              <a:ext cx="15198437" cy="5504610"/>
            </a:xfrm>
            <a:prstGeom prst="rect">
              <a:avLst/>
            </a:prstGeom>
          </p:spPr>
        </p:pic>
      </p:grpSp>
    </p:spTree>
    <p:extLst>
      <p:ext uri="{BB962C8B-B14F-4D97-AF65-F5344CB8AC3E}">
        <p14:creationId xmlns:p14="http://schemas.microsoft.com/office/powerpoint/2010/main" xmlns="" val="16605270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13</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 Monsieur ? Comment ça marche ? » </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2</a:t>
            </a:r>
            <a:endParaRPr dirty="0"/>
          </a:p>
        </p:txBody>
      </p:sp>
    </p:spTree>
    <p:extLst>
      <p:ext uri="{BB962C8B-B14F-4D97-AF65-F5344CB8AC3E}">
        <p14:creationId xmlns:p14="http://schemas.microsoft.com/office/powerpoint/2010/main" xmlns="" val="1674303725"/>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grpSp>
        <p:nvGrpSpPr>
          <p:cNvPr id="5" name="Grouper 4"/>
          <p:cNvGrpSpPr/>
          <p:nvPr/>
        </p:nvGrpSpPr>
        <p:grpSpPr>
          <a:xfrm>
            <a:off x="15545836" y="3589296"/>
            <a:ext cx="3786883" cy="8602704"/>
            <a:chOff x="16571072" y="2813441"/>
            <a:chExt cx="4427470" cy="10057932"/>
          </a:xfrm>
        </p:grpSpPr>
        <p:pic>
          <p:nvPicPr>
            <p:cNvPr id="4" name="Image 3"/>
            <p:cNvPicPr>
              <a:picLocks noChangeAspect="1"/>
            </p:cNvPicPr>
            <p:nvPr/>
          </p:nvPicPr>
          <p:blipFill>
            <a:blip r:embed="rId4"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7" name="Forme libre 6"/>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7951371" y="2813441"/>
              <a:ext cx="1827134" cy="1782472"/>
            </a:xfrm>
            <a:prstGeom prst="rect">
              <a:avLst/>
            </a:prstGeom>
          </p:spPr>
        </p:pic>
        <p:pic>
          <p:nvPicPr>
            <p:cNvPr id="9" name="Image 8"/>
            <p:cNvPicPr>
              <a:picLocks noChangeAspect="1"/>
            </p:cNvPicPr>
            <p:nvPr/>
          </p:nvPicPr>
          <p:blipFill>
            <a:blip r:embed="rId6"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pic>
        <p:nvPicPr>
          <p:cNvPr id="22530" name="Picture 2" descr="Afficher l'image d'origine"/>
          <p:cNvPicPr>
            <a:picLocks noChangeAspect="1" noChangeArrowheads="1"/>
          </p:cNvPicPr>
          <p:nvPr/>
        </p:nvPicPr>
        <p:blipFill>
          <a:blip r:embed="rId7" cstate="print"/>
          <a:srcRect/>
          <a:stretch>
            <a:fillRect/>
          </a:stretch>
        </p:blipFill>
        <p:spPr bwMode="auto">
          <a:xfrm>
            <a:off x="5061239" y="3741854"/>
            <a:ext cx="6810753" cy="5248430"/>
          </a:xfrm>
          <a:prstGeom prst="rect">
            <a:avLst/>
          </a:prstGeom>
          <a:noFill/>
        </p:spPr>
      </p:pic>
      <p:sp>
        <p:nvSpPr>
          <p:cNvPr id="10"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A la base </a:t>
            </a:r>
            <a:r>
              <a:rPr lang="en-US" sz="11500" noProof="0" dirty="0" err="1" smtClean="0">
                <a:latin typeface="+mj-lt"/>
                <a:ea typeface="+mj-ea"/>
                <a:cs typeface="+mj-cs"/>
                <a:sym typeface="Montserrat-Regular"/>
              </a:rPr>
              <a:t>il</a:t>
            </a:r>
            <a:r>
              <a:rPr lang="en-US" sz="11500" noProof="0" dirty="0" smtClean="0">
                <a:latin typeface="+mj-lt"/>
                <a:ea typeface="+mj-ea"/>
                <a:cs typeface="+mj-cs"/>
                <a:sym typeface="Montserrat-Regular"/>
              </a:rPr>
              <a:t> y a</a:t>
            </a:r>
            <a:r>
              <a:rPr lang="mr-IN" sz="11500" noProof="0" dirty="0" smtClean="0">
                <a:latin typeface="+mj-lt"/>
                <a:ea typeface="+mj-ea"/>
                <a:cs typeface="+mj-cs"/>
                <a:sym typeface="Montserrat-Regular"/>
              </a:rPr>
              <a:t>…</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13" name="Image 12"/>
          <p:cNvPicPr>
            <a:picLocks noChangeAspect="1"/>
          </p:cNvPicPr>
          <p:nvPr/>
        </p:nvPicPr>
        <p:blipFill>
          <a:blip r:embed="rId8" cstate="print"/>
          <a:stretch>
            <a:fillRect/>
          </a:stretch>
        </p:blipFill>
        <p:spPr>
          <a:xfrm>
            <a:off x="4180365" y="8989556"/>
            <a:ext cx="8572500" cy="3175000"/>
          </a:xfrm>
          <a:prstGeom prst="rect">
            <a:avLst/>
          </a:prstGeom>
        </p:spPr>
      </p:pic>
    </p:spTree>
    <p:extLst>
      <p:ext uri="{BB962C8B-B14F-4D97-AF65-F5344CB8AC3E}">
        <p14:creationId xmlns:p14="http://schemas.microsoft.com/office/powerpoint/2010/main" xmlns="" val="615449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pic>
        <p:nvPicPr>
          <p:cNvPr id="16" name="Image 1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8904032" y="6259786"/>
            <a:ext cx="5727091" cy="4295319"/>
          </a:xfrm>
          <a:prstGeom prst="rect">
            <a:avLst/>
          </a:prstGeom>
        </p:spPr>
      </p:pic>
      <p:sp>
        <p:nvSpPr>
          <p:cNvPr id="1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Puis</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survint</a:t>
            </a:r>
            <a:r>
              <a:rPr lang="en-US" sz="11500" noProof="0" dirty="0" smtClean="0">
                <a:latin typeface="+mj-lt"/>
                <a:ea typeface="+mj-ea"/>
                <a:cs typeface="+mj-cs"/>
                <a:sym typeface="Montserrat-Regular"/>
              </a:rPr>
              <a:t> le </a:t>
            </a:r>
            <a:r>
              <a:rPr lang="en-US" sz="11500" noProof="0" dirty="0" err="1" smtClean="0">
                <a:latin typeface="+mj-lt"/>
                <a:ea typeface="+mj-ea"/>
                <a:cs typeface="+mj-cs"/>
                <a:sym typeface="Montserrat-Regular"/>
              </a:rPr>
              <a:t>réseau</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20" name="Grouper 19"/>
          <p:cNvGrpSpPr/>
          <p:nvPr/>
        </p:nvGrpSpPr>
        <p:grpSpPr>
          <a:xfrm>
            <a:off x="15545836" y="3589296"/>
            <a:ext cx="3786883" cy="8602704"/>
            <a:chOff x="16571072" y="2813441"/>
            <a:chExt cx="4427470" cy="10057932"/>
          </a:xfrm>
        </p:grpSpPr>
        <p:pic>
          <p:nvPicPr>
            <p:cNvPr id="21" name="Image 20"/>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2" name="Forme libre 21"/>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3" name="Forme libre 22"/>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24" name="Image 23"/>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7951371" y="2813441"/>
              <a:ext cx="1827134" cy="1782472"/>
            </a:xfrm>
            <a:prstGeom prst="rect">
              <a:avLst/>
            </a:prstGeom>
          </p:spPr>
        </p:pic>
        <p:pic>
          <p:nvPicPr>
            <p:cNvPr id="25" name="Image 24"/>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grpSp>
        <p:nvGrpSpPr>
          <p:cNvPr id="26" name="Grouper 25"/>
          <p:cNvGrpSpPr/>
          <p:nvPr/>
        </p:nvGrpSpPr>
        <p:grpSpPr>
          <a:xfrm>
            <a:off x="4317057" y="3589296"/>
            <a:ext cx="3786883" cy="8602704"/>
            <a:chOff x="16571072" y="2813441"/>
            <a:chExt cx="4427470" cy="10057932"/>
          </a:xfrm>
        </p:grpSpPr>
        <p:pic>
          <p:nvPicPr>
            <p:cNvPr id="27" name="Image 26"/>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8" name="Forme libre 27"/>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9" name="Forme libre 28"/>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0" name="Image 2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7951371" y="2813441"/>
              <a:ext cx="1827134" cy="1782472"/>
            </a:xfrm>
            <a:prstGeom prst="rect">
              <a:avLst/>
            </a:prstGeom>
          </p:spPr>
        </p:pic>
        <p:pic>
          <p:nvPicPr>
            <p:cNvPr id="31" name="Image 30"/>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spTree>
    <p:extLst>
      <p:ext uri="{BB962C8B-B14F-4D97-AF65-F5344CB8AC3E}">
        <p14:creationId xmlns:p14="http://schemas.microsoft.com/office/powerpoint/2010/main" xmlns="" val="635348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sp>
        <p:nvSpPr>
          <p:cNvPr id="2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Scalabilité</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verticale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35" name="Image 34"/>
          <p:cNvPicPr>
            <a:picLocks noChangeAspect="1"/>
          </p:cNvPicPr>
          <p:nvPr/>
        </p:nvPicPr>
        <p:blipFill>
          <a:blip r:embed="rId4" cstate="print">
            <a:clrChange>
              <a:clrFrom>
                <a:srgbClr val="F2F6F7"/>
              </a:clrFrom>
              <a:clrTo>
                <a:srgbClr val="F2F6F7">
                  <a:alpha val="0"/>
                </a:srgbClr>
              </a:clrTo>
            </a:clrChange>
          </a:blip>
          <a:stretch>
            <a:fillRect/>
          </a:stretch>
        </p:blipFill>
        <p:spPr>
          <a:xfrm>
            <a:off x="12130115" y="10103098"/>
            <a:ext cx="3002584" cy="2007133"/>
          </a:xfrm>
          <a:prstGeom prst="rect">
            <a:avLst/>
          </a:prstGeom>
        </p:spPr>
      </p:pic>
      <p:sp>
        <p:nvSpPr>
          <p:cNvPr id="36" name="Forme libre 35"/>
          <p:cNvSpPr/>
          <p:nvPr/>
        </p:nvSpPr>
        <p:spPr>
          <a:xfrm>
            <a:off x="11227452" y="8160485"/>
            <a:ext cx="1814473" cy="17522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37" name="Forme libre 36"/>
          <p:cNvSpPr/>
          <p:nvPr/>
        </p:nvSpPr>
        <p:spPr>
          <a:xfrm>
            <a:off x="11709726" y="5337403"/>
            <a:ext cx="964548" cy="9314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8" name="Image 3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2482221" y="3589296"/>
            <a:ext cx="1562776" cy="1524576"/>
          </a:xfrm>
          <a:prstGeom prst="rect">
            <a:avLst/>
          </a:prstGeom>
        </p:spPr>
      </p:pic>
      <p:pic>
        <p:nvPicPr>
          <p:cNvPr id="39" name="Image 38"/>
          <p:cNvPicPr>
            <a:picLocks noChangeAspect="1"/>
          </p:cNvPicPr>
          <p:nvPr/>
        </p:nvPicPr>
        <p:blipFill>
          <a:blip r:embed="rId6" cstate="print">
            <a:clrChange>
              <a:clrFrom>
                <a:srgbClr val="FFFFFF"/>
              </a:clrFrom>
              <a:clrTo>
                <a:srgbClr val="FFFFFF">
                  <a:alpha val="0"/>
                </a:srgbClr>
              </a:clrTo>
            </a:clrChange>
          </a:blip>
          <a:stretch>
            <a:fillRect/>
          </a:stretch>
        </p:blipFill>
        <p:spPr>
          <a:xfrm>
            <a:off x="12181049" y="6007177"/>
            <a:ext cx="3786883" cy="2357335"/>
          </a:xfrm>
          <a:prstGeom prst="rect">
            <a:avLst/>
          </a:prstGeom>
        </p:spPr>
      </p:pic>
      <p:pic>
        <p:nvPicPr>
          <p:cNvPr id="42" name="Image 41"/>
          <p:cNvPicPr>
            <a:picLocks noChangeAspect="1"/>
          </p:cNvPicPr>
          <p:nvPr/>
        </p:nvPicPr>
        <p:blipFill>
          <a:blip r:embed="rId4" cstate="print">
            <a:clrChange>
              <a:clrFrom>
                <a:srgbClr val="F2F6F7"/>
              </a:clrFrom>
              <a:clrTo>
                <a:srgbClr val="F2F6F7">
                  <a:alpha val="0"/>
                </a:srgbClr>
              </a:clrTo>
            </a:clrChange>
          </a:blip>
          <a:stretch>
            <a:fillRect/>
          </a:stretch>
        </p:blipFill>
        <p:spPr>
          <a:xfrm>
            <a:off x="15062562" y="10103098"/>
            <a:ext cx="3002584" cy="2007133"/>
          </a:xfrm>
          <a:prstGeom prst="rect">
            <a:avLst/>
          </a:prstGeom>
        </p:spPr>
      </p:pic>
      <p:grpSp>
        <p:nvGrpSpPr>
          <p:cNvPr id="5" name="Grouper 4"/>
          <p:cNvGrpSpPr/>
          <p:nvPr/>
        </p:nvGrpSpPr>
        <p:grpSpPr>
          <a:xfrm>
            <a:off x="14695051" y="3589296"/>
            <a:ext cx="6302542" cy="8520935"/>
            <a:chOff x="14695051" y="3589296"/>
            <a:chExt cx="6302542" cy="8520935"/>
          </a:xfrm>
        </p:grpSpPr>
        <p:pic>
          <p:nvPicPr>
            <p:cNvPr id="40" name="Image 3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4695051" y="3589296"/>
              <a:ext cx="1562776" cy="1524576"/>
            </a:xfrm>
            <a:prstGeom prst="rect">
              <a:avLst/>
            </a:prstGeom>
          </p:spPr>
        </p:pic>
        <p:pic>
          <p:nvPicPr>
            <p:cNvPr id="41" name="Image 40"/>
            <p:cNvPicPr>
              <a:picLocks noChangeAspect="1"/>
            </p:cNvPicPr>
            <p:nvPr/>
          </p:nvPicPr>
          <p:blipFill>
            <a:blip r:embed="rId6" cstate="print">
              <a:clrChange>
                <a:clrFrom>
                  <a:srgbClr val="FFFFFF"/>
                </a:clrFrom>
                <a:clrTo>
                  <a:srgbClr val="FFFFFF">
                    <a:alpha val="0"/>
                  </a:srgbClr>
                </a:clrTo>
              </a:clrChange>
            </a:blip>
            <a:stretch>
              <a:fillRect/>
            </a:stretch>
          </p:blipFill>
          <p:spPr>
            <a:xfrm>
              <a:off x="16036143" y="6007177"/>
              <a:ext cx="3786883" cy="2357335"/>
            </a:xfrm>
            <a:prstGeom prst="rect">
              <a:avLst/>
            </a:prstGeom>
          </p:spPr>
        </p:pic>
        <p:pic>
          <p:nvPicPr>
            <p:cNvPr id="43" name="Image 42"/>
            <p:cNvPicPr>
              <a:picLocks noChangeAspect="1"/>
            </p:cNvPicPr>
            <p:nvPr/>
          </p:nvPicPr>
          <p:blipFill>
            <a:blip r:embed="rId4" cstate="print">
              <a:clrChange>
                <a:clrFrom>
                  <a:srgbClr val="F2F6F7"/>
                </a:clrFrom>
                <a:clrTo>
                  <a:srgbClr val="F2F6F7">
                    <a:alpha val="0"/>
                  </a:srgbClr>
                </a:clrTo>
              </a:clrChange>
            </a:blip>
            <a:stretch>
              <a:fillRect/>
            </a:stretch>
          </p:blipFill>
          <p:spPr>
            <a:xfrm>
              <a:off x="17995009" y="10103098"/>
              <a:ext cx="3002584" cy="2007133"/>
            </a:xfrm>
            <a:prstGeom prst="rect">
              <a:avLst/>
            </a:prstGeom>
          </p:spPr>
        </p:pic>
      </p:grpSp>
      <p:grpSp>
        <p:nvGrpSpPr>
          <p:cNvPr id="4" name="Grouper 3"/>
          <p:cNvGrpSpPr/>
          <p:nvPr/>
        </p:nvGrpSpPr>
        <p:grpSpPr>
          <a:xfrm>
            <a:off x="3420780" y="3589296"/>
            <a:ext cx="6297800" cy="8520935"/>
            <a:chOff x="3420780" y="3589296"/>
            <a:chExt cx="6297800" cy="8520935"/>
          </a:xfrm>
        </p:grpSpPr>
        <p:pic>
          <p:nvPicPr>
            <p:cNvPr id="44" name="Image 43"/>
            <p:cNvPicPr>
              <a:picLocks noChangeAspect="1"/>
            </p:cNvPicPr>
            <p:nvPr/>
          </p:nvPicPr>
          <p:blipFill>
            <a:blip r:embed="rId4" cstate="print">
              <a:clrChange>
                <a:clrFrom>
                  <a:srgbClr val="F2F6F7"/>
                </a:clrFrom>
                <a:clrTo>
                  <a:srgbClr val="F2F6F7">
                    <a:alpha val="0"/>
                  </a:srgbClr>
                </a:clrTo>
              </a:clrChange>
            </a:blip>
            <a:stretch>
              <a:fillRect/>
            </a:stretch>
          </p:blipFill>
          <p:spPr>
            <a:xfrm>
              <a:off x="3420780" y="10103098"/>
              <a:ext cx="3002584" cy="2007133"/>
            </a:xfrm>
            <a:prstGeom prst="rect">
              <a:avLst/>
            </a:prstGeom>
          </p:spPr>
        </p:pic>
        <p:pic>
          <p:nvPicPr>
            <p:cNvPr id="45" name="Image 4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8155804" y="3589296"/>
              <a:ext cx="1562776" cy="1524576"/>
            </a:xfrm>
            <a:prstGeom prst="rect">
              <a:avLst/>
            </a:prstGeom>
          </p:spPr>
        </p:pic>
        <p:pic>
          <p:nvPicPr>
            <p:cNvPr id="46" name="Image 45"/>
            <p:cNvPicPr>
              <a:picLocks noChangeAspect="1"/>
            </p:cNvPicPr>
            <p:nvPr/>
          </p:nvPicPr>
          <p:blipFill>
            <a:blip r:embed="rId6" cstate="print">
              <a:clrChange>
                <a:clrFrom>
                  <a:srgbClr val="FFFFFF"/>
                </a:clrFrom>
                <a:clrTo>
                  <a:srgbClr val="FFFFFF">
                    <a:alpha val="0"/>
                  </a:srgbClr>
                </a:clrTo>
              </a:clrChange>
            </a:blip>
            <a:stretch>
              <a:fillRect/>
            </a:stretch>
          </p:blipFill>
          <p:spPr>
            <a:xfrm>
              <a:off x="4508265" y="6007177"/>
              <a:ext cx="3786883" cy="2357335"/>
            </a:xfrm>
            <a:prstGeom prst="rect">
              <a:avLst/>
            </a:prstGeom>
          </p:spPr>
        </p:pic>
      </p:grpSp>
      <p:pic>
        <p:nvPicPr>
          <p:cNvPr id="47" name="Image 4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0368634" y="3589296"/>
            <a:ext cx="1562776" cy="1524576"/>
          </a:xfrm>
          <a:prstGeom prst="rect">
            <a:avLst/>
          </a:prstGeom>
        </p:spPr>
      </p:pic>
      <p:pic>
        <p:nvPicPr>
          <p:cNvPr id="48" name="Image 47"/>
          <p:cNvPicPr>
            <a:picLocks noChangeAspect="1"/>
          </p:cNvPicPr>
          <p:nvPr/>
        </p:nvPicPr>
        <p:blipFill>
          <a:blip r:embed="rId6" cstate="print">
            <a:clrChange>
              <a:clrFrom>
                <a:srgbClr val="FFFFFF"/>
              </a:clrFrom>
              <a:clrTo>
                <a:srgbClr val="FFFFFF">
                  <a:alpha val="0"/>
                </a:srgbClr>
              </a:clrTo>
            </a:clrChange>
          </a:blip>
          <a:stretch>
            <a:fillRect/>
          </a:stretch>
        </p:blipFill>
        <p:spPr>
          <a:xfrm>
            <a:off x="8363359" y="6007177"/>
            <a:ext cx="3786883" cy="2357335"/>
          </a:xfrm>
          <a:prstGeom prst="rect">
            <a:avLst/>
          </a:prstGeom>
        </p:spPr>
      </p:pic>
      <p:pic>
        <p:nvPicPr>
          <p:cNvPr id="49" name="Image 48"/>
          <p:cNvPicPr>
            <a:picLocks noChangeAspect="1"/>
          </p:cNvPicPr>
          <p:nvPr/>
        </p:nvPicPr>
        <p:blipFill>
          <a:blip r:embed="rId4" cstate="print">
            <a:clrChange>
              <a:clrFrom>
                <a:srgbClr val="F2F6F7"/>
              </a:clrFrom>
              <a:clrTo>
                <a:srgbClr val="F2F6F7">
                  <a:alpha val="0"/>
                </a:srgbClr>
              </a:clrTo>
            </a:clrChange>
          </a:blip>
          <a:stretch>
            <a:fillRect/>
          </a:stretch>
        </p:blipFill>
        <p:spPr>
          <a:xfrm>
            <a:off x="6353227" y="10103098"/>
            <a:ext cx="3002584" cy="2007133"/>
          </a:xfrm>
          <a:prstGeom prst="rect">
            <a:avLst/>
          </a:prstGeom>
        </p:spPr>
      </p:pic>
      <p:pic>
        <p:nvPicPr>
          <p:cNvPr id="50" name="Image 49"/>
          <p:cNvPicPr>
            <a:picLocks noChangeAspect="1"/>
          </p:cNvPicPr>
          <p:nvPr/>
        </p:nvPicPr>
        <p:blipFill>
          <a:blip r:embed="rId4" cstate="print">
            <a:clrChange>
              <a:clrFrom>
                <a:srgbClr val="F2F6F7"/>
              </a:clrFrom>
              <a:clrTo>
                <a:srgbClr val="F2F6F7">
                  <a:alpha val="0"/>
                </a:srgbClr>
              </a:clrTo>
            </a:clrChange>
          </a:blip>
          <a:stretch>
            <a:fillRect/>
          </a:stretch>
        </p:blipFill>
        <p:spPr>
          <a:xfrm>
            <a:off x="9285674" y="10103098"/>
            <a:ext cx="3002584" cy="2007133"/>
          </a:xfrm>
          <a:prstGeom prst="rect">
            <a:avLst/>
          </a:prstGeom>
        </p:spPr>
      </p:pic>
    </p:spTree>
    <p:extLst>
      <p:ext uri="{BB962C8B-B14F-4D97-AF65-F5344CB8AC3E}">
        <p14:creationId xmlns:p14="http://schemas.microsoft.com/office/powerpoint/2010/main" xmlns="" val="19541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pic>
        <p:nvPicPr>
          <p:cNvPr id="2" name="Imag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10464001" y="6265870"/>
            <a:ext cx="1383257" cy="1037443"/>
          </a:xfrm>
          <a:prstGeom prst="rect">
            <a:avLst/>
          </a:prstGeom>
        </p:spPr>
      </p:pic>
      <p:pic>
        <p:nvPicPr>
          <p:cNvPr id="43" name="Image 4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0082882" y="7141206"/>
            <a:ext cx="3744107" cy="2106060"/>
          </a:xfrm>
          <a:prstGeom prst="rect">
            <a:avLst/>
          </a:prstGeom>
        </p:spPr>
      </p:pic>
      <p:pic>
        <p:nvPicPr>
          <p:cNvPr id="44" name="Image 4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20173031">
            <a:off x="9273544" y="8934070"/>
            <a:ext cx="1577875" cy="1183406"/>
          </a:xfrm>
          <a:prstGeom prst="rect">
            <a:avLst/>
          </a:prstGeom>
        </p:spPr>
      </p:pic>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4963266">
            <a:off x="13004972" y="8934070"/>
            <a:ext cx="1577875" cy="1183406"/>
          </a:xfrm>
          <a:prstGeom prst="rect">
            <a:avLst/>
          </a:prstGeom>
        </p:spPr>
      </p:pic>
      <p:grpSp>
        <p:nvGrpSpPr>
          <p:cNvPr id="7" name="Grouper 6"/>
          <p:cNvGrpSpPr/>
          <p:nvPr/>
        </p:nvGrpSpPr>
        <p:grpSpPr>
          <a:xfrm>
            <a:off x="4186988" y="10268423"/>
            <a:ext cx="7675129" cy="1790856"/>
            <a:chOff x="4186988" y="10268423"/>
            <a:chExt cx="7675129" cy="1790856"/>
          </a:xfrm>
        </p:grpSpPr>
        <p:grpSp>
          <p:nvGrpSpPr>
            <p:cNvPr id="3" name="Grouper 16"/>
            <p:cNvGrpSpPr/>
            <p:nvPr/>
          </p:nvGrpSpPr>
          <p:grpSpPr>
            <a:xfrm>
              <a:off x="4463599" y="10519624"/>
              <a:ext cx="7096485" cy="1427476"/>
              <a:chOff x="3104173" y="5316631"/>
              <a:chExt cx="5353033" cy="1273048"/>
            </a:xfrm>
          </p:grpSpPr>
          <p:pic>
            <p:nvPicPr>
              <p:cNvPr id="9" name="Image 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316631"/>
                <a:ext cx="1898396" cy="1269018"/>
              </a:xfrm>
              <a:prstGeom prst="rect">
                <a:avLst/>
              </a:prstGeom>
            </p:spPr>
          </p:pic>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320661"/>
                <a:ext cx="1898396" cy="1269018"/>
              </a:xfrm>
              <a:prstGeom prst="rect">
                <a:avLst/>
              </a:prstGeom>
            </p:spPr>
          </p:pic>
          <p:pic>
            <p:nvPicPr>
              <p:cNvPr id="12" name="Image 1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316631"/>
                <a:ext cx="1898396" cy="1269018"/>
              </a:xfrm>
              <a:prstGeom prst="rect">
                <a:avLst/>
              </a:prstGeom>
            </p:spPr>
          </p:pic>
        </p:grpSp>
        <p:sp>
          <p:nvSpPr>
            <p:cNvPr id="30" name="Rectangle à coins arrondis 29"/>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sp>
        <p:nvSpPr>
          <p:cNvPr id="31"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9600" dirty="0" err="1" smtClean="0">
                <a:latin typeface="+mj-lt"/>
                <a:ea typeface="+mj-ea"/>
                <a:cs typeface="+mj-cs"/>
                <a:sym typeface="Montserrat-Regular"/>
              </a:rPr>
              <a:t>Scalabilité</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horizontale</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classique</a:t>
            </a:r>
            <a:endParaRPr kumimoji="0" lang="en-US" sz="96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32" name="Grouper 31"/>
          <p:cNvGrpSpPr/>
          <p:nvPr/>
        </p:nvGrpSpPr>
        <p:grpSpPr>
          <a:xfrm>
            <a:off x="12192000" y="10268423"/>
            <a:ext cx="7675129" cy="1790856"/>
            <a:chOff x="4186988" y="10268423"/>
            <a:chExt cx="7675129" cy="1790856"/>
          </a:xfrm>
        </p:grpSpPr>
        <p:grpSp>
          <p:nvGrpSpPr>
            <p:cNvPr id="33" name="Grouper 16"/>
            <p:cNvGrpSpPr/>
            <p:nvPr/>
          </p:nvGrpSpPr>
          <p:grpSpPr>
            <a:xfrm>
              <a:off x="4463599" y="10519624"/>
              <a:ext cx="7096485" cy="1427476"/>
              <a:chOff x="3104173" y="5316631"/>
              <a:chExt cx="5353033" cy="1273048"/>
            </a:xfrm>
          </p:grpSpPr>
          <p:pic>
            <p:nvPicPr>
              <p:cNvPr id="35" name="Image 3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316631"/>
                <a:ext cx="1898396" cy="1269018"/>
              </a:xfrm>
              <a:prstGeom prst="rect">
                <a:avLst/>
              </a:prstGeom>
            </p:spPr>
          </p:pic>
          <p:pic>
            <p:nvPicPr>
              <p:cNvPr id="36" name="Image 3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320661"/>
                <a:ext cx="1898396" cy="1269018"/>
              </a:xfrm>
              <a:prstGeom prst="rect">
                <a:avLst/>
              </a:prstGeom>
            </p:spPr>
          </p:pic>
          <p:pic>
            <p:nvPicPr>
              <p:cNvPr id="37" name="Image 36"/>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316631"/>
                <a:ext cx="1898396" cy="1269018"/>
              </a:xfrm>
              <a:prstGeom prst="rect">
                <a:avLst/>
              </a:prstGeom>
            </p:spPr>
          </p:pic>
        </p:grpSp>
        <p:sp>
          <p:nvSpPr>
            <p:cNvPr id="34" name="Rectangle à coins arrondis 33"/>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grpSp>
        <p:nvGrpSpPr>
          <p:cNvPr id="8" name="Grouper 7"/>
          <p:cNvGrpSpPr/>
          <p:nvPr/>
        </p:nvGrpSpPr>
        <p:grpSpPr>
          <a:xfrm>
            <a:off x="12310737" y="3409860"/>
            <a:ext cx="6049984" cy="2689794"/>
            <a:chOff x="9101923" y="3344776"/>
            <a:chExt cx="6049984" cy="2689794"/>
          </a:xfrm>
        </p:grpSpPr>
        <p:sp>
          <p:nvSpPr>
            <p:cNvPr id="22" name="Rectangle à coins arrondis 21"/>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9301547" y="3474291"/>
              <a:ext cx="1224426" cy="1127362"/>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9301547" y="4460399"/>
              <a:ext cx="2679376" cy="1574171"/>
            </a:xfrm>
            <a:prstGeom prst="rect">
              <a:avLst/>
            </a:prstGeom>
          </p:spPr>
        </p:pic>
        <p:pic>
          <p:nvPicPr>
            <p:cNvPr id="20" name="Image 1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2113539" y="4455838"/>
              <a:ext cx="2679376" cy="1574171"/>
            </a:xfrm>
            <a:prstGeom prst="rect">
              <a:avLst/>
            </a:prstGeom>
          </p:spPr>
        </p:pic>
        <p:pic>
          <p:nvPicPr>
            <p:cNvPr id="38" name="Image 37"/>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0756497" y="3479484"/>
              <a:ext cx="1224426" cy="1127362"/>
            </a:xfrm>
            <a:prstGeom prst="rect">
              <a:avLst/>
            </a:prstGeom>
          </p:spPr>
        </p:pic>
        <p:pic>
          <p:nvPicPr>
            <p:cNvPr id="40" name="Image 3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2113539" y="3478445"/>
              <a:ext cx="1224426" cy="1127362"/>
            </a:xfrm>
            <a:prstGeom prst="rect">
              <a:avLst/>
            </a:prstGeom>
          </p:spPr>
        </p:pic>
        <p:pic>
          <p:nvPicPr>
            <p:cNvPr id="41" name="Image 40"/>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3568489" y="3483638"/>
              <a:ext cx="1224426" cy="1127362"/>
            </a:xfrm>
            <a:prstGeom prst="rect">
              <a:avLst/>
            </a:prstGeom>
          </p:spPr>
        </p:pic>
      </p:grpSp>
      <p:grpSp>
        <p:nvGrpSpPr>
          <p:cNvPr id="42" name="Grouper 41"/>
          <p:cNvGrpSpPr/>
          <p:nvPr/>
        </p:nvGrpSpPr>
        <p:grpSpPr>
          <a:xfrm>
            <a:off x="5732902" y="3409860"/>
            <a:ext cx="6049984" cy="2689794"/>
            <a:chOff x="9101923" y="3344776"/>
            <a:chExt cx="6049984" cy="2689794"/>
          </a:xfrm>
        </p:grpSpPr>
        <p:sp>
          <p:nvSpPr>
            <p:cNvPr id="46" name="Rectangle à coins arrondis 45"/>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9301547" y="3474291"/>
              <a:ext cx="1224426" cy="1127362"/>
            </a:xfrm>
            <a:prstGeom prst="rect">
              <a:avLst/>
            </a:prstGeom>
          </p:spPr>
        </p:pic>
        <p:pic>
          <p:nvPicPr>
            <p:cNvPr id="48" name="Imag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9301547" y="4460399"/>
              <a:ext cx="2679376" cy="1574171"/>
            </a:xfrm>
            <a:prstGeom prst="rect">
              <a:avLst/>
            </a:prstGeom>
          </p:spPr>
        </p:pic>
        <p:pic>
          <p:nvPicPr>
            <p:cNvPr id="49" name="Image 4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2113539" y="4455838"/>
              <a:ext cx="2679376" cy="1574171"/>
            </a:xfrm>
            <a:prstGeom prst="rect">
              <a:avLst/>
            </a:prstGeom>
          </p:spPr>
        </p:pic>
        <p:pic>
          <p:nvPicPr>
            <p:cNvPr id="50" name="Image 4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0756497" y="3479484"/>
              <a:ext cx="1224426" cy="1127362"/>
            </a:xfrm>
            <a:prstGeom prst="rect">
              <a:avLst/>
            </a:prstGeom>
          </p:spPr>
        </p:pic>
        <p:pic>
          <p:nvPicPr>
            <p:cNvPr id="51" name="Image 50"/>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2113539" y="3478445"/>
              <a:ext cx="1224426" cy="1127362"/>
            </a:xfrm>
            <a:prstGeom prst="rect">
              <a:avLst/>
            </a:prstGeom>
          </p:spPr>
        </p:pic>
        <p:pic>
          <p:nvPicPr>
            <p:cNvPr id="52" name="Image 51"/>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3568489" y="3483638"/>
              <a:ext cx="1224426" cy="1127362"/>
            </a:xfrm>
            <a:prstGeom prst="rect">
              <a:avLst/>
            </a:prstGeom>
          </p:spPr>
        </p:pic>
      </p:grpSp>
      <p:pic>
        <p:nvPicPr>
          <p:cNvPr id="53" name="Image 5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12111062" y="6265870"/>
            <a:ext cx="1383257" cy="1037443"/>
          </a:xfrm>
          <a:prstGeom prst="rect">
            <a:avLst/>
          </a:prstGeom>
        </p:spPr>
      </p:pic>
    </p:spTree>
    <p:extLst>
      <p:ext uri="{BB962C8B-B14F-4D97-AF65-F5344CB8AC3E}">
        <p14:creationId xmlns:p14="http://schemas.microsoft.com/office/powerpoint/2010/main" xmlns="" val="191509628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 6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10112840" y="3561347"/>
            <a:ext cx="3477197" cy="1664861"/>
          </a:xfrm>
          <a:prstGeom prst="rect">
            <a:avLst/>
          </a:prstGeom>
        </p:spPr>
      </p:pic>
      <p:grpSp>
        <p:nvGrpSpPr>
          <p:cNvPr id="2" name="Grouper 1"/>
          <p:cNvGrpSpPr/>
          <p:nvPr/>
        </p:nvGrpSpPr>
        <p:grpSpPr>
          <a:xfrm>
            <a:off x="3712914" y="5226206"/>
            <a:ext cx="8138525" cy="6244308"/>
            <a:chOff x="534461" y="991400"/>
            <a:chExt cx="5335408" cy="4093608"/>
          </a:xfrm>
        </p:grpSpPr>
        <p:grpSp>
          <p:nvGrpSpPr>
            <p:cNvPr id="3"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95723" y="-719856"/>
              <a:ext cx="1062889" cy="4485402"/>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er 2"/>
          <p:cNvGrpSpPr/>
          <p:nvPr/>
        </p:nvGrpSpPr>
        <p:grpSpPr>
          <a:xfrm>
            <a:off x="6528741" y="5226208"/>
            <a:ext cx="5322698" cy="6244306"/>
            <a:chOff x="2380445" y="991401"/>
            <a:chExt cx="3489424" cy="4093607"/>
          </a:xfrm>
        </p:grpSpPr>
        <p:grpSp>
          <p:nvGrpSpPr>
            <p:cNvPr id="6"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18715" y="203137"/>
              <a:ext cx="1062889" cy="2639418"/>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5"/>
          <p:cNvGrpSpPr/>
          <p:nvPr/>
        </p:nvGrpSpPr>
        <p:grpSpPr>
          <a:xfrm>
            <a:off x="9340546" y="5226208"/>
            <a:ext cx="2593163" cy="6244303"/>
            <a:chOff x="4226429" y="991403"/>
            <a:chExt cx="1700011" cy="4093605"/>
          </a:xfrm>
        </p:grpSpPr>
        <p:grpSp>
          <p:nvGrpSpPr>
            <p:cNvPr id="10"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43027" y="1124811"/>
              <a:ext cx="1062887" cy="7960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er 6"/>
          <p:cNvGrpSpPr/>
          <p:nvPr/>
        </p:nvGrpSpPr>
        <p:grpSpPr>
          <a:xfrm>
            <a:off x="11851440" y="5226207"/>
            <a:ext cx="2902118" cy="6244306"/>
            <a:chOff x="5869870" y="991401"/>
            <a:chExt cx="1902554" cy="4093607"/>
          </a:xfrm>
        </p:grpSpPr>
        <p:grpSp>
          <p:nvGrpSpPr>
            <p:cNvPr id="15"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64700" y="996571"/>
              <a:ext cx="1062889" cy="105255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er 8"/>
          <p:cNvGrpSpPr/>
          <p:nvPr/>
        </p:nvGrpSpPr>
        <p:grpSpPr>
          <a:xfrm>
            <a:off x="11851439" y="5226207"/>
            <a:ext cx="5784223" cy="6244306"/>
            <a:chOff x="5869869" y="991401"/>
            <a:chExt cx="3791988" cy="4093607"/>
          </a:xfrm>
        </p:grpSpPr>
        <p:grpSp>
          <p:nvGrpSpPr>
            <p:cNvPr id="20"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809416" y="51854"/>
              <a:ext cx="1062889" cy="294198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er 9"/>
          <p:cNvGrpSpPr/>
          <p:nvPr/>
        </p:nvGrpSpPr>
        <p:grpSpPr>
          <a:xfrm>
            <a:off x="11851439" y="5226207"/>
            <a:ext cx="8600050" cy="6244306"/>
            <a:chOff x="5869869" y="991401"/>
            <a:chExt cx="5637972" cy="4093607"/>
          </a:xfrm>
        </p:grpSpPr>
        <p:grpSp>
          <p:nvGrpSpPr>
            <p:cNvPr id="24"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32408" y="-871138"/>
              <a:ext cx="1062889" cy="4787967"/>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5"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Hyper-convergence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53827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grpSp>
        <p:nvGrpSpPr>
          <p:cNvPr id="8" name="Grouper 7"/>
          <p:cNvGrpSpPr/>
          <p:nvPr/>
        </p:nvGrpSpPr>
        <p:grpSpPr>
          <a:xfrm>
            <a:off x="3705727" y="3642258"/>
            <a:ext cx="16474801" cy="9159342"/>
            <a:chOff x="588165" y="1098562"/>
            <a:chExt cx="22743755" cy="12644635"/>
          </a:xfrm>
        </p:grpSpPr>
        <p:cxnSp>
          <p:nvCxnSpPr>
            <p:cNvPr id="3" name="Connecteur droit 2"/>
            <p:cNvCxnSpPr/>
            <p:nvPr/>
          </p:nvCxnSpPr>
          <p:spPr>
            <a:xfrm>
              <a:off x="4043966" y="2716005"/>
              <a:ext cx="0" cy="860649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4043967" y="11255754"/>
              <a:ext cx="1837317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 name="Grouper 18"/>
            <p:cNvGrpSpPr/>
            <p:nvPr/>
          </p:nvGrpSpPr>
          <p:grpSpPr>
            <a:xfrm>
              <a:off x="4446581" y="11587752"/>
              <a:ext cx="2115014" cy="2115014"/>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er 23"/>
            <p:cNvGrpSpPr/>
            <p:nvPr/>
          </p:nvGrpSpPr>
          <p:grpSpPr>
            <a:xfrm>
              <a:off x="11413519" y="11587752"/>
              <a:ext cx="2115014" cy="2115014"/>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er 19"/>
            <p:cNvGrpSpPr/>
            <p:nvPr/>
          </p:nvGrpSpPr>
          <p:grpSpPr>
            <a:xfrm flipH="1">
              <a:off x="19664001" y="11628183"/>
              <a:ext cx="2115014" cy="2115014"/>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370613" y="10010261"/>
              <a:ext cx="1829786" cy="1363370"/>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77505" y="6334870"/>
              <a:ext cx="1829786" cy="1363370"/>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721073" y="5823596"/>
              <a:ext cx="1829786" cy="1363370"/>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88165" y="2660079"/>
              <a:ext cx="1829786" cy="1363370"/>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924841" y="2716005"/>
              <a:ext cx="1829786" cy="1363370"/>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77505" y="3657737"/>
              <a:ext cx="1829786" cy="1363370"/>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256967" y="3625313"/>
              <a:ext cx="1829786" cy="1363370"/>
            </a:xfrm>
            <a:prstGeom prst="rect">
              <a:avLst/>
            </a:prstGeom>
          </p:spPr>
        </p:pic>
        <p:cxnSp>
          <p:nvCxnSpPr>
            <p:cNvPr id="34" name="Connecteur droit 33"/>
            <p:cNvCxnSpPr/>
            <p:nvPr/>
          </p:nvCxnSpPr>
          <p:spPr>
            <a:xfrm flipV="1">
              <a:off x="4220547" y="2384679"/>
              <a:ext cx="16500962" cy="8718234"/>
            </a:xfrm>
            <a:prstGeom prst="line">
              <a:avLst/>
            </a:prstGeom>
            <a:ln w="57150">
              <a:solidFill>
                <a:srgbClr val="0070C0"/>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0457487" y="3977681"/>
              <a:ext cx="3894754" cy="4217522"/>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696907" y="8586191"/>
              <a:ext cx="1640850" cy="2383722"/>
            </a:xfrm>
            <a:prstGeom prst="rect">
              <a:avLst/>
            </a:prstGeom>
          </p:spPr>
        </p:pic>
        <p:pic>
          <p:nvPicPr>
            <p:cNvPr id="14" name="Image 13"/>
            <p:cNvPicPr>
              <a:picLocks noChangeAspect="1"/>
            </p:cNvPicPr>
            <p:nvPr/>
          </p:nvPicPr>
          <p:blipFill>
            <a:blip r:embed="rId7" cstate="print"/>
            <a:stretch>
              <a:fillRect/>
            </a:stretch>
          </p:blipFill>
          <p:spPr>
            <a:xfrm>
              <a:off x="17088544" y="1098562"/>
              <a:ext cx="6243376" cy="6210166"/>
            </a:xfrm>
            <a:prstGeom prst="rect">
              <a:avLst/>
            </a:prstGeom>
          </p:spPr>
        </p:pic>
      </p:grpSp>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Weight Watcher</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1841887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Table des matières</a:t>
            </a:r>
            <a:endParaRPr lang="fr-FR" dirty="0"/>
          </a:p>
        </p:txBody>
      </p:sp>
      <p:sp>
        <p:nvSpPr>
          <p:cNvPr id="5" name="Espace réservé du texte 4"/>
          <p:cNvSpPr>
            <a:spLocks noGrp="1"/>
          </p:cNvSpPr>
          <p:nvPr>
            <p:ph type="body" idx="1"/>
          </p:nvPr>
        </p:nvSpPr>
        <p:spPr>
          <a:xfrm>
            <a:off x="2341078" y="2941773"/>
            <a:ext cx="20574341" cy="9606344"/>
          </a:xfrm>
        </p:spPr>
        <p:txBody>
          <a:bodyPr/>
          <a:lstStyle/>
          <a:p>
            <a:r>
              <a:rPr lang="fr-FR" b="1" dirty="0"/>
              <a:t>PREABULES</a:t>
            </a:r>
            <a:r>
              <a:rPr lang="fr-FR" dirty="0"/>
              <a:t> : </a:t>
            </a:r>
            <a:r>
              <a:rPr lang="fr-FR" dirty="0" smtClean="0"/>
              <a:t>Mondanités</a:t>
            </a:r>
          </a:p>
          <a:p>
            <a:r>
              <a:rPr lang="fr-FR" b="1" dirty="0" smtClean="0"/>
              <a:t>CHAPITRE 1</a:t>
            </a:r>
            <a:r>
              <a:rPr lang="fr-FR" dirty="0" smtClean="0"/>
              <a:t> </a:t>
            </a:r>
            <a:r>
              <a:rPr lang="fr-FR" dirty="0"/>
              <a:t>: « N'attendez pas d'avoir soif pour tirer l'eau du puits. » </a:t>
            </a:r>
            <a:endParaRPr lang="fr-FR" dirty="0" smtClean="0"/>
          </a:p>
          <a:p>
            <a:r>
              <a:rPr lang="fr-FR" b="1" dirty="0" smtClean="0"/>
              <a:t>CHAPITRE </a:t>
            </a:r>
            <a:r>
              <a:rPr lang="fr-FR" b="1" dirty="0"/>
              <a:t>2</a:t>
            </a:r>
            <a:r>
              <a:rPr lang="fr-FR" dirty="0"/>
              <a:t> : « Monsieur ? Comment ça marche ? </a:t>
            </a:r>
            <a:r>
              <a:rPr lang="fr-FR" dirty="0" smtClean="0"/>
              <a:t>»</a:t>
            </a:r>
          </a:p>
          <a:p>
            <a:r>
              <a:rPr lang="fr-FR" b="1" dirty="0" smtClean="0"/>
              <a:t>CHAPITRE </a:t>
            </a:r>
            <a:r>
              <a:rPr lang="fr-FR" b="1" dirty="0"/>
              <a:t>3</a:t>
            </a:r>
            <a:r>
              <a:rPr lang="fr-FR" dirty="0"/>
              <a:t> : Montrons l’exemple  </a:t>
            </a:r>
            <a:endParaRPr lang="fr-FR" dirty="0" smtClean="0"/>
          </a:p>
          <a:p>
            <a:r>
              <a:rPr lang="fr-FR" b="1" dirty="0" smtClean="0"/>
              <a:t>CHAPITRE </a:t>
            </a:r>
            <a:r>
              <a:rPr lang="fr-FR" b="1" dirty="0"/>
              <a:t>4</a:t>
            </a:r>
            <a:r>
              <a:rPr lang="fr-FR" dirty="0"/>
              <a:t> : Fouillons sous le capot</a:t>
            </a:r>
            <a:r>
              <a:rPr lang="fr-FR" dirty="0" smtClean="0"/>
              <a:t>!!!</a:t>
            </a:r>
          </a:p>
          <a:p>
            <a:r>
              <a:rPr lang="fr-FR" b="1" dirty="0" smtClean="0"/>
              <a:t>BOUQUET </a:t>
            </a:r>
            <a:r>
              <a:rPr lang="fr-FR" b="1" dirty="0"/>
              <a:t>FINAL</a:t>
            </a:r>
            <a:r>
              <a:rPr lang="fr-FR" dirty="0"/>
              <a:t> : Codons</a:t>
            </a:r>
          </a:p>
        </p:txBody>
      </p:sp>
    </p:spTree>
    <p:extLst>
      <p:ext uri="{BB962C8B-B14F-4D97-AF65-F5344CB8AC3E}">
        <p14:creationId xmlns:p14="http://schemas.microsoft.com/office/powerpoint/2010/main" xmlns="" val="89629803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En résumé</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
        <p:nvSpPr>
          <p:cNvPr id="36" name="Shape 252"/>
          <p:cNvSpPr txBox="1">
            <a:spLocks/>
          </p:cNvSpPr>
          <p:nvPr/>
        </p:nvSpPr>
        <p:spPr>
          <a:xfrm>
            <a:off x="3892786" y="4904509"/>
            <a:ext cx="16279432" cy="6123709"/>
          </a:xfrm>
          <a:prstGeom prst="rect">
            <a:avLst/>
          </a:prstGeom>
        </p:spPr>
        <p:txBody>
          <a:bodyPr/>
          <a:lst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a:lstStyle>
          <a:p>
            <a:pPr marL="685800" indent="-685800" hangingPunct="1">
              <a:buFont typeface="Arial" charset="0"/>
              <a:buChar char="•"/>
            </a:pPr>
            <a:r>
              <a:rPr lang="fr-FR" smtClean="0">
                <a:solidFill>
                  <a:srgbClr val="0B53B2"/>
                </a:solidFill>
                <a:latin typeface="+mn-lt"/>
              </a:rPr>
              <a:t>Scalabilité </a:t>
            </a:r>
            <a:r>
              <a:rPr lang="fr-FR" dirty="0" smtClean="0">
                <a:solidFill>
                  <a:srgbClr val="0B53B2"/>
                </a:solidFill>
                <a:latin typeface="+mn-lt"/>
              </a:rPr>
              <a:t>horizontale</a:t>
            </a:r>
          </a:p>
          <a:p>
            <a:pPr marL="685800" indent="-685800" hangingPunct="1">
              <a:buFont typeface="Arial" charset="0"/>
              <a:buChar char="•"/>
            </a:pPr>
            <a:r>
              <a:rPr lang="fr-FR" dirty="0" smtClean="0">
                <a:solidFill>
                  <a:srgbClr val="0B53B2"/>
                </a:solidFill>
                <a:latin typeface="+mn-lt"/>
              </a:rPr>
              <a:t>Hyper-convergence </a:t>
            </a:r>
          </a:p>
          <a:p>
            <a:pPr marL="685800" indent="-685800" hangingPunct="1">
              <a:buFont typeface="Arial" charset="0"/>
              <a:buChar char="•"/>
            </a:pPr>
            <a:r>
              <a:rPr lang="fr-FR" dirty="0" smtClean="0">
                <a:solidFill>
                  <a:srgbClr val="0B53B2"/>
                </a:solidFill>
                <a:latin typeface="+mn-lt"/>
              </a:rPr>
              <a:t>Co-localisation </a:t>
            </a:r>
            <a:r>
              <a:rPr lang="fr-FR" dirty="0">
                <a:solidFill>
                  <a:srgbClr val="0B53B2"/>
                </a:solidFill>
                <a:latin typeface="+mn-lt"/>
              </a:rPr>
              <a:t>des traitements avec les </a:t>
            </a:r>
            <a:r>
              <a:rPr lang="fr-FR" dirty="0" smtClean="0">
                <a:solidFill>
                  <a:srgbClr val="0B53B2"/>
                </a:solidFill>
                <a:latin typeface="+mn-lt"/>
              </a:rPr>
              <a:t>données</a:t>
            </a:r>
            <a:endParaRPr lang="fr-FR" dirty="0">
              <a:solidFill>
                <a:srgbClr val="0B53B2"/>
              </a:solidFill>
              <a:latin typeface="+mn-lt"/>
            </a:endParaRPr>
          </a:p>
        </p:txBody>
      </p:sp>
      <p:pic>
        <p:nvPicPr>
          <p:cNvPr id="37" name="Image 36"/>
          <p:cNvPicPr>
            <a:picLocks noChangeAspect="1"/>
          </p:cNvPicPr>
          <p:nvPr/>
        </p:nvPicPr>
        <p:blipFill rotWithShape="1">
          <a:blip r:embed="rId4" cstate="print">
            <a:clrChange>
              <a:clrFrom>
                <a:srgbClr val="FFFFFF"/>
              </a:clrFrom>
              <a:clrTo>
                <a:srgbClr val="FFFFFF">
                  <a:alpha val="0"/>
                </a:srgbClr>
              </a:clrTo>
            </a:clrChange>
          </a:blip>
          <a:srcRect t="26182" b="26546"/>
          <a:stretch/>
        </p:blipFill>
        <p:spPr>
          <a:xfrm>
            <a:off x="17902950" y="11319164"/>
            <a:ext cx="3341075" cy="1579418"/>
          </a:xfrm>
          <a:prstGeom prst="rect">
            <a:avLst/>
          </a:prstGeom>
        </p:spPr>
      </p:pic>
    </p:spTree>
    <p:extLst>
      <p:ext uri="{BB962C8B-B14F-4D97-AF65-F5344CB8AC3E}">
        <p14:creationId xmlns:p14="http://schemas.microsoft.com/office/powerpoint/2010/main" xmlns="" val="2111761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21</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Montrons l’exemple</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3</a:t>
            </a:r>
            <a:endParaRPr dirty="0"/>
          </a:p>
        </p:txBody>
      </p:sp>
    </p:spTree>
    <p:extLst>
      <p:ext uri="{BB962C8B-B14F-4D97-AF65-F5344CB8AC3E}">
        <p14:creationId xmlns:p14="http://schemas.microsoft.com/office/powerpoint/2010/main" xmlns="" val="84402550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052" y="2685334"/>
            <a:ext cx="23755021" cy="10116266"/>
          </a:xfrm>
          <a:prstGeom prst="rect">
            <a:avLst/>
          </a:prstGeom>
        </p:spPr>
      </p:pic>
      <p:grpSp>
        <p:nvGrpSpPr>
          <p:cNvPr id="8" name="Grouper 9"/>
          <p:cNvGrpSpPr/>
          <p:nvPr/>
        </p:nvGrpSpPr>
        <p:grpSpPr>
          <a:xfrm>
            <a:off x="8709337" y="3454864"/>
            <a:ext cx="5469742" cy="6510031"/>
            <a:chOff x="3834574" y="294580"/>
            <a:chExt cx="4207993" cy="4892275"/>
          </a:xfrm>
        </p:grpSpPr>
        <p:pic>
          <p:nvPicPr>
            <p:cNvPr id="2" name="Image 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5" cstate="print"/>
            <a:stretch>
              <a:fillRect/>
            </a:stretch>
          </p:blipFill>
          <p:spPr>
            <a:xfrm>
              <a:off x="3834574" y="294580"/>
              <a:ext cx="4207993" cy="1749390"/>
            </a:xfrm>
            <a:prstGeom prst="rect">
              <a:avLst/>
            </a:prstGeom>
          </p:spPr>
        </p:pic>
      </p:grpSp>
      <p:grpSp>
        <p:nvGrpSpPr>
          <p:cNvPr id="10" name="Grouper 7"/>
          <p:cNvGrpSpPr/>
          <p:nvPr/>
        </p:nvGrpSpPr>
        <p:grpSpPr>
          <a:xfrm>
            <a:off x="1436949" y="4206473"/>
            <a:ext cx="6272976" cy="7239554"/>
            <a:chOff x="118130" y="3106683"/>
            <a:chExt cx="3136488" cy="3619777"/>
          </a:xfrm>
        </p:grpSpPr>
        <p:pic>
          <p:nvPicPr>
            <p:cNvPr id="4" name="Image 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10" cstate="print"/>
          <a:stretch>
            <a:fillRect/>
          </a:stretch>
        </p:blipFill>
        <p:spPr>
          <a:xfrm>
            <a:off x="14483478" y="5057287"/>
            <a:ext cx="8192461" cy="5752324"/>
          </a:xfrm>
          <a:prstGeom prst="ellipse">
            <a:avLst/>
          </a:prstGeom>
          <a:ln>
            <a:noFill/>
          </a:ln>
          <a:effectLst>
            <a:softEdge rad="112500"/>
          </a:effectLst>
        </p:spPr>
      </p:pic>
      <p:grpSp>
        <p:nvGrpSpPr>
          <p:cNvPr id="11" name="Grouper 13"/>
          <p:cNvGrpSpPr/>
          <p:nvPr/>
        </p:nvGrpSpPr>
        <p:grpSpPr>
          <a:xfrm>
            <a:off x="9905842" y="10277779"/>
            <a:ext cx="3257503" cy="1687200"/>
            <a:chOff x="4529192" y="5164524"/>
            <a:chExt cx="2552186" cy="1604620"/>
          </a:xfrm>
        </p:grpSpPr>
        <p:pic>
          <p:nvPicPr>
            <p:cNvPr id="12" name="Image 11"/>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sp>
        <p:nvSpPr>
          <p:cNvPr id="16"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err="1" smtClean="0">
                <a:latin typeface="+mj-lt"/>
                <a:ea typeface="+mj-ea"/>
                <a:cs typeface="+mj-cs"/>
                <a:sym typeface="Montserrat-Regular"/>
              </a:rPr>
              <a:t>C’est</a:t>
            </a:r>
            <a:r>
              <a:rPr lang="en-US" sz="11500" dirty="0" smtClean="0">
                <a:latin typeface="+mj-lt"/>
                <a:ea typeface="+mj-ea"/>
                <a:cs typeface="+mj-cs"/>
                <a:sym typeface="Montserrat-Regular"/>
              </a:rPr>
              <a:t> </a:t>
            </a:r>
            <a:r>
              <a:rPr lang="en-US" sz="11500" dirty="0" err="1" smtClean="0">
                <a:latin typeface="+mj-lt"/>
                <a:ea typeface="+mj-ea"/>
                <a:cs typeface="+mj-cs"/>
                <a:sym typeface="Montserrat-Regular"/>
              </a:rPr>
              <a:t>l’histoire</a:t>
            </a:r>
            <a:r>
              <a:rPr lang="en-US" sz="11500" dirty="0" smtClean="0">
                <a:latin typeface="+mj-lt"/>
                <a:ea typeface="+mj-ea"/>
                <a:cs typeface="+mj-cs"/>
                <a:sym typeface="Montserrat-Regular"/>
              </a:rPr>
              <a:t> de </a:t>
            </a:r>
            <a:r>
              <a:rPr lang="en-US" sz="11500" dirty="0" err="1" smtClean="0">
                <a:latin typeface="+mj-lt"/>
                <a:ea typeface="+mj-ea"/>
                <a:cs typeface="+mj-cs"/>
                <a:sym typeface="Montserrat-Regular"/>
              </a:rPr>
              <a:t>mecs</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21053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052" y="2685334"/>
            <a:ext cx="23755021" cy="10116266"/>
          </a:xfrm>
          <a:prstGeom prst="rect">
            <a:avLst/>
          </a:prstGeom>
        </p:spPr>
      </p:pic>
      <p:grpSp>
        <p:nvGrpSpPr>
          <p:cNvPr id="2" name="Grouper 86"/>
          <p:cNvGrpSpPr/>
          <p:nvPr/>
        </p:nvGrpSpPr>
        <p:grpSpPr>
          <a:xfrm>
            <a:off x="2238126" y="5588678"/>
            <a:ext cx="4372358" cy="5046078"/>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9781309" y="3228617"/>
            <a:ext cx="13357263" cy="9489856"/>
          </a:xfrm>
          <a:prstGeom prst="rect">
            <a:avLst/>
          </a:prstGeom>
        </p:spPr>
      </p:pic>
      <p:grpSp>
        <p:nvGrpSpPr>
          <p:cNvPr id="3" name="Grouper 94"/>
          <p:cNvGrpSpPr/>
          <p:nvPr/>
        </p:nvGrpSpPr>
        <p:grpSpPr>
          <a:xfrm>
            <a:off x="13272455" y="8301454"/>
            <a:ext cx="861837" cy="861835"/>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4" name="Grouper 95"/>
          <p:cNvGrpSpPr/>
          <p:nvPr/>
        </p:nvGrpSpPr>
        <p:grpSpPr>
          <a:xfrm>
            <a:off x="14011957" y="8311400"/>
            <a:ext cx="861837" cy="861835"/>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5" name="Grouper 96"/>
          <p:cNvGrpSpPr/>
          <p:nvPr/>
        </p:nvGrpSpPr>
        <p:grpSpPr>
          <a:xfrm>
            <a:off x="12807719" y="9003902"/>
            <a:ext cx="861837" cy="861835"/>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6" name="Grouper 97"/>
          <p:cNvGrpSpPr/>
          <p:nvPr/>
        </p:nvGrpSpPr>
        <p:grpSpPr>
          <a:xfrm>
            <a:off x="13675645" y="9077192"/>
            <a:ext cx="861837" cy="861835"/>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7" name="Grouper 98"/>
          <p:cNvGrpSpPr/>
          <p:nvPr/>
        </p:nvGrpSpPr>
        <p:grpSpPr>
          <a:xfrm>
            <a:off x="14061855" y="8891870"/>
            <a:ext cx="861837" cy="861835"/>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8" name="Grouper 110"/>
          <p:cNvGrpSpPr/>
          <p:nvPr/>
        </p:nvGrpSpPr>
        <p:grpSpPr>
          <a:xfrm>
            <a:off x="16581613" y="5549706"/>
            <a:ext cx="861837" cy="861835"/>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9" name="Grouper 111"/>
          <p:cNvGrpSpPr/>
          <p:nvPr/>
        </p:nvGrpSpPr>
        <p:grpSpPr>
          <a:xfrm>
            <a:off x="17599385" y="6524418"/>
            <a:ext cx="861837" cy="861835"/>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0" name="Grouper 112"/>
          <p:cNvGrpSpPr/>
          <p:nvPr/>
        </p:nvGrpSpPr>
        <p:grpSpPr>
          <a:xfrm>
            <a:off x="16355459" y="7440216"/>
            <a:ext cx="861837" cy="861835"/>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1" name="Grouper 113"/>
          <p:cNvGrpSpPr/>
          <p:nvPr/>
        </p:nvGrpSpPr>
        <p:grpSpPr>
          <a:xfrm>
            <a:off x="17114127" y="4591252"/>
            <a:ext cx="861837" cy="861835"/>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2" name="Grouper 114"/>
          <p:cNvGrpSpPr/>
          <p:nvPr/>
        </p:nvGrpSpPr>
        <p:grpSpPr>
          <a:xfrm>
            <a:off x="17585035" y="4572588"/>
            <a:ext cx="861837" cy="861835"/>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3" name="Grouper 126"/>
          <p:cNvGrpSpPr/>
          <p:nvPr/>
        </p:nvGrpSpPr>
        <p:grpSpPr>
          <a:xfrm>
            <a:off x="13113771" y="5948676"/>
            <a:ext cx="861837" cy="861835"/>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4" name="Grouper 127"/>
          <p:cNvGrpSpPr/>
          <p:nvPr/>
        </p:nvGrpSpPr>
        <p:grpSpPr>
          <a:xfrm>
            <a:off x="14651685" y="5224200"/>
            <a:ext cx="861837" cy="861835"/>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5" name="Grouper 128"/>
          <p:cNvGrpSpPr/>
          <p:nvPr/>
        </p:nvGrpSpPr>
        <p:grpSpPr>
          <a:xfrm>
            <a:off x="15611121" y="4573540"/>
            <a:ext cx="861837" cy="861835"/>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6" name="Grouper 129"/>
          <p:cNvGrpSpPr/>
          <p:nvPr/>
        </p:nvGrpSpPr>
        <p:grpSpPr>
          <a:xfrm>
            <a:off x="15544311" y="5356830"/>
            <a:ext cx="861837" cy="861835"/>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7" name="Grouper 130"/>
          <p:cNvGrpSpPr/>
          <p:nvPr/>
        </p:nvGrpSpPr>
        <p:grpSpPr>
          <a:xfrm>
            <a:off x="14396923" y="6014988"/>
            <a:ext cx="861837" cy="861835"/>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8" name="Grouper 142"/>
          <p:cNvGrpSpPr/>
          <p:nvPr/>
        </p:nvGrpSpPr>
        <p:grpSpPr>
          <a:xfrm>
            <a:off x="19118951" y="7611070"/>
            <a:ext cx="861837" cy="861835"/>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9" name="Grouper 143"/>
          <p:cNvGrpSpPr/>
          <p:nvPr/>
        </p:nvGrpSpPr>
        <p:grpSpPr>
          <a:xfrm>
            <a:off x="17846889" y="8565986"/>
            <a:ext cx="861837" cy="861835"/>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0" name="Grouper 144"/>
          <p:cNvGrpSpPr/>
          <p:nvPr/>
        </p:nvGrpSpPr>
        <p:grpSpPr>
          <a:xfrm>
            <a:off x="18348977" y="6715744"/>
            <a:ext cx="861837" cy="861835"/>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1" name="Grouper 145"/>
          <p:cNvGrpSpPr/>
          <p:nvPr/>
        </p:nvGrpSpPr>
        <p:grpSpPr>
          <a:xfrm>
            <a:off x="17585037" y="7002384"/>
            <a:ext cx="861837" cy="861835"/>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2" name="Grouper 146"/>
          <p:cNvGrpSpPr/>
          <p:nvPr/>
        </p:nvGrpSpPr>
        <p:grpSpPr>
          <a:xfrm>
            <a:off x="18591329" y="7538976"/>
            <a:ext cx="861837" cy="861835"/>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9" cstate="print"/>
            <a:stretch>
              <a:fillRect/>
            </a:stretch>
          </p:blipFill>
          <p:spPr>
            <a:xfrm>
              <a:off x="2549634" y="2660869"/>
              <a:ext cx="529896" cy="652180"/>
            </a:xfrm>
            <a:prstGeom prst="rect">
              <a:avLst/>
            </a:prstGeom>
            <a:grpFill/>
          </p:spPr>
        </p:pic>
      </p:grpSp>
      <p:sp>
        <p:nvSpPr>
          <p:cNvPr id="69" name="Title 51"/>
          <p:cNvSpPr txBox="1">
            <a:spLocks/>
          </p:cNvSpPr>
          <p:nvPr/>
        </p:nvSpPr>
        <p:spPr>
          <a:xfrm>
            <a:off x="0" y="377838"/>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Qui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compter</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jusqu’à</a:t>
            </a:r>
            <a:r>
              <a:rPr lang="en-US" sz="11000" dirty="0" smtClean="0">
                <a:latin typeface="+mj-lt"/>
                <a:ea typeface="+mj-ea"/>
                <a:cs typeface="+mj-cs"/>
                <a:sym typeface="Montserrat-Regular"/>
              </a:rPr>
              <a:t> 4</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100811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250" fill="hold"/>
                                        <p:tgtEl>
                                          <p:spTgt spid="12"/>
                                        </p:tgtEl>
                                        <p:attrNameLst>
                                          <p:attrName>ppt_w</p:attrName>
                                        </p:attrNameLst>
                                      </p:cBhvr>
                                      <p:tavLst>
                                        <p:tav tm="0">
                                          <p:val>
                                            <p:fltVal val="0"/>
                                          </p:val>
                                        </p:tav>
                                        <p:tav tm="100000">
                                          <p:val>
                                            <p:strVal val="#ppt_w"/>
                                          </p:val>
                                        </p:tav>
                                      </p:tavLst>
                                    </p:anim>
                                    <p:anim calcmode="lin" valueType="num">
                                      <p:cBhvr>
                                        <p:cTn id="50" dur="250" fill="hold"/>
                                        <p:tgtEl>
                                          <p:spTgt spid="12"/>
                                        </p:tgtEl>
                                        <p:attrNameLst>
                                          <p:attrName>ppt_h</p:attrName>
                                        </p:attrNameLst>
                                      </p:cBhvr>
                                      <p:tavLst>
                                        <p:tav tm="0">
                                          <p:val>
                                            <p:fltVal val="0"/>
                                          </p:val>
                                        </p:tav>
                                        <p:tav tm="100000">
                                          <p:val>
                                            <p:strVal val="#ppt_h"/>
                                          </p:val>
                                        </p:tav>
                                      </p:tavLst>
                                    </p:anim>
                                    <p:animEffect transition="in" filter="fade">
                                      <p:cBhvr>
                                        <p:cTn id="51" dur="250"/>
                                        <p:tgtEl>
                                          <p:spTgt spid="12"/>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250" fill="hold"/>
                                        <p:tgtEl>
                                          <p:spTgt spid="13"/>
                                        </p:tgtEl>
                                        <p:attrNameLst>
                                          <p:attrName>ppt_w</p:attrName>
                                        </p:attrNameLst>
                                      </p:cBhvr>
                                      <p:tavLst>
                                        <p:tav tm="0">
                                          <p:val>
                                            <p:fltVal val="0"/>
                                          </p:val>
                                        </p:tav>
                                        <p:tav tm="100000">
                                          <p:val>
                                            <p:strVal val="#ppt_w"/>
                                          </p:val>
                                        </p:tav>
                                      </p:tavLst>
                                    </p:anim>
                                    <p:anim calcmode="lin" valueType="num">
                                      <p:cBhvr>
                                        <p:cTn id="56" dur="250" fill="hold"/>
                                        <p:tgtEl>
                                          <p:spTgt spid="13"/>
                                        </p:tgtEl>
                                        <p:attrNameLst>
                                          <p:attrName>ppt_h</p:attrName>
                                        </p:attrNameLst>
                                      </p:cBhvr>
                                      <p:tavLst>
                                        <p:tav tm="0">
                                          <p:val>
                                            <p:fltVal val="0"/>
                                          </p:val>
                                        </p:tav>
                                        <p:tav tm="100000">
                                          <p:val>
                                            <p:strVal val="#ppt_h"/>
                                          </p:val>
                                        </p:tav>
                                      </p:tavLst>
                                    </p:anim>
                                    <p:animEffect transition="in" filter="fade">
                                      <p:cBhvr>
                                        <p:cTn id="57" dur="250"/>
                                        <p:tgtEl>
                                          <p:spTgt spid="13"/>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250" fill="hold"/>
                                        <p:tgtEl>
                                          <p:spTgt spid="14"/>
                                        </p:tgtEl>
                                        <p:attrNameLst>
                                          <p:attrName>ppt_w</p:attrName>
                                        </p:attrNameLst>
                                      </p:cBhvr>
                                      <p:tavLst>
                                        <p:tav tm="0">
                                          <p:val>
                                            <p:fltVal val="0"/>
                                          </p:val>
                                        </p:tav>
                                        <p:tav tm="100000">
                                          <p:val>
                                            <p:strVal val="#ppt_w"/>
                                          </p:val>
                                        </p:tav>
                                      </p:tavLst>
                                    </p:anim>
                                    <p:anim calcmode="lin" valueType="num">
                                      <p:cBhvr>
                                        <p:cTn id="62" dur="250" fill="hold"/>
                                        <p:tgtEl>
                                          <p:spTgt spid="14"/>
                                        </p:tgtEl>
                                        <p:attrNameLst>
                                          <p:attrName>ppt_h</p:attrName>
                                        </p:attrNameLst>
                                      </p:cBhvr>
                                      <p:tavLst>
                                        <p:tav tm="0">
                                          <p:val>
                                            <p:fltVal val="0"/>
                                          </p:val>
                                        </p:tav>
                                        <p:tav tm="100000">
                                          <p:val>
                                            <p:strVal val="#ppt_h"/>
                                          </p:val>
                                        </p:tav>
                                      </p:tavLst>
                                    </p:anim>
                                    <p:animEffect transition="in" filter="fade">
                                      <p:cBhvr>
                                        <p:cTn id="63" dur="250"/>
                                        <p:tgtEl>
                                          <p:spTgt spid="14"/>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250" fill="hold"/>
                                        <p:tgtEl>
                                          <p:spTgt spid="15"/>
                                        </p:tgtEl>
                                        <p:attrNameLst>
                                          <p:attrName>ppt_w</p:attrName>
                                        </p:attrNameLst>
                                      </p:cBhvr>
                                      <p:tavLst>
                                        <p:tav tm="0">
                                          <p:val>
                                            <p:fltVal val="0"/>
                                          </p:val>
                                        </p:tav>
                                        <p:tav tm="100000">
                                          <p:val>
                                            <p:strVal val="#ppt_w"/>
                                          </p:val>
                                        </p:tav>
                                      </p:tavLst>
                                    </p:anim>
                                    <p:anim calcmode="lin" valueType="num">
                                      <p:cBhvr>
                                        <p:cTn id="68" dur="250" fill="hold"/>
                                        <p:tgtEl>
                                          <p:spTgt spid="15"/>
                                        </p:tgtEl>
                                        <p:attrNameLst>
                                          <p:attrName>ppt_h</p:attrName>
                                        </p:attrNameLst>
                                      </p:cBhvr>
                                      <p:tavLst>
                                        <p:tav tm="0">
                                          <p:val>
                                            <p:fltVal val="0"/>
                                          </p:val>
                                        </p:tav>
                                        <p:tav tm="100000">
                                          <p:val>
                                            <p:strVal val="#ppt_h"/>
                                          </p:val>
                                        </p:tav>
                                      </p:tavLst>
                                    </p:anim>
                                    <p:animEffect transition="in" filter="fade">
                                      <p:cBhvr>
                                        <p:cTn id="69" dur="250"/>
                                        <p:tgtEl>
                                          <p:spTgt spid="15"/>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ppt_w</p:attrName>
                                        </p:attrNameLst>
                                      </p:cBhvr>
                                      <p:tavLst>
                                        <p:tav tm="0">
                                          <p:val>
                                            <p:fltVal val="0"/>
                                          </p:val>
                                        </p:tav>
                                        <p:tav tm="100000">
                                          <p:val>
                                            <p:strVal val="#ppt_w"/>
                                          </p:val>
                                        </p:tav>
                                      </p:tavLst>
                                    </p:anim>
                                    <p:anim calcmode="lin" valueType="num">
                                      <p:cBhvr>
                                        <p:cTn id="80" dur="250" fill="hold"/>
                                        <p:tgtEl>
                                          <p:spTgt spid="17"/>
                                        </p:tgtEl>
                                        <p:attrNameLst>
                                          <p:attrName>ppt_h</p:attrName>
                                        </p:attrNameLst>
                                      </p:cBhvr>
                                      <p:tavLst>
                                        <p:tav tm="0">
                                          <p:val>
                                            <p:fltVal val="0"/>
                                          </p:val>
                                        </p:tav>
                                        <p:tav tm="100000">
                                          <p:val>
                                            <p:strVal val="#ppt_h"/>
                                          </p:val>
                                        </p:tav>
                                      </p:tavLst>
                                    </p:anim>
                                    <p:animEffect transition="in" filter="fade">
                                      <p:cBhvr>
                                        <p:cTn id="81" dur="250"/>
                                        <p:tgtEl>
                                          <p:spTgt spid="17"/>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250" fill="hold"/>
                                        <p:tgtEl>
                                          <p:spTgt spid="9"/>
                                        </p:tgtEl>
                                        <p:attrNameLst>
                                          <p:attrName>ppt_w</p:attrName>
                                        </p:attrNameLst>
                                      </p:cBhvr>
                                      <p:tavLst>
                                        <p:tav tm="0">
                                          <p:val>
                                            <p:fltVal val="0"/>
                                          </p:val>
                                        </p:tav>
                                        <p:tav tm="100000">
                                          <p:val>
                                            <p:strVal val="#ppt_w"/>
                                          </p:val>
                                        </p:tav>
                                      </p:tavLst>
                                    </p:anim>
                                    <p:anim calcmode="lin" valueType="num">
                                      <p:cBhvr>
                                        <p:cTn id="86" dur="250" fill="hold"/>
                                        <p:tgtEl>
                                          <p:spTgt spid="9"/>
                                        </p:tgtEl>
                                        <p:attrNameLst>
                                          <p:attrName>ppt_h</p:attrName>
                                        </p:attrNameLst>
                                      </p:cBhvr>
                                      <p:tavLst>
                                        <p:tav tm="0">
                                          <p:val>
                                            <p:fltVal val="0"/>
                                          </p:val>
                                        </p:tav>
                                        <p:tav tm="100000">
                                          <p:val>
                                            <p:strVal val="#ppt_h"/>
                                          </p:val>
                                        </p:tav>
                                      </p:tavLst>
                                    </p:anim>
                                    <p:animEffect transition="in" filter="fade">
                                      <p:cBhvr>
                                        <p:cTn id="87" dur="250"/>
                                        <p:tgtEl>
                                          <p:spTgt spid="9"/>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250" fill="hold"/>
                                        <p:tgtEl>
                                          <p:spTgt spid="10"/>
                                        </p:tgtEl>
                                        <p:attrNameLst>
                                          <p:attrName>ppt_w</p:attrName>
                                        </p:attrNameLst>
                                      </p:cBhvr>
                                      <p:tavLst>
                                        <p:tav tm="0">
                                          <p:val>
                                            <p:fltVal val="0"/>
                                          </p:val>
                                        </p:tav>
                                        <p:tav tm="100000">
                                          <p:val>
                                            <p:strVal val="#ppt_w"/>
                                          </p:val>
                                        </p:tav>
                                      </p:tavLst>
                                    </p:anim>
                                    <p:anim calcmode="lin" valueType="num">
                                      <p:cBhvr>
                                        <p:cTn id="92" dur="250" fill="hold"/>
                                        <p:tgtEl>
                                          <p:spTgt spid="10"/>
                                        </p:tgtEl>
                                        <p:attrNameLst>
                                          <p:attrName>ppt_h</p:attrName>
                                        </p:attrNameLst>
                                      </p:cBhvr>
                                      <p:tavLst>
                                        <p:tav tm="0">
                                          <p:val>
                                            <p:fltVal val="0"/>
                                          </p:val>
                                        </p:tav>
                                        <p:tav tm="100000">
                                          <p:val>
                                            <p:strVal val="#ppt_h"/>
                                          </p:val>
                                        </p:tav>
                                      </p:tavLst>
                                    </p:anim>
                                    <p:animEffect transition="in" filter="fade">
                                      <p:cBhvr>
                                        <p:cTn id="93" dur="250"/>
                                        <p:tgtEl>
                                          <p:spTgt spid="1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250" fill="hold"/>
                                        <p:tgtEl>
                                          <p:spTgt spid="18"/>
                                        </p:tgtEl>
                                        <p:attrNameLst>
                                          <p:attrName>ppt_w</p:attrName>
                                        </p:attrNameLst>
                                      </p:cBhvr>
                                      <p:tavLst>
                                        <p:tav tm="0">
                                          <p:val>
                                            <p:fltVal val="0"/>
                                          </p:val>
                                        </p:tav>
                                        <p:tav tm="100000">
                                          <p:val>
                                            <p:strVal val="#ppt_w"/>
                                          </p:val>
                                        </p:tav>
                                      </p:tavLst>
                                    </p:anim>
                                    <p:anim calcmode="lin" valueType="num">
                                      <p:cBhvr>
                                        <p:cTn id="98" dur="250" fill="hold"/>
                                        <p:tgtEl>
                                          <p:spTgt spid="18"/>
                                        </p:tgtEl>
                                        <p:attrNameLst>
                                          <p:attrName>ppt_h</p:attrName>
                                        </p:attrNameLst>
                                      </p:cBhvr>
                                      <p:tavLst>
                                        <p:tav tm="0">
                                          <p:val>
                                            <p:fltVal val="0"/>
                                          </p:val>
                                        </p:tav>
                                        <p:tav tm="100000">
                                          <p:val>
                                            <p:strVal val="#ppt_h"/>
                                          </p:val>
                                        </p:tav>
                                      </p:tavLst>
                                    </p:anim>
                                    <p:animEffect transition="in" filter="fade">
                                      <p:cBhvr>
                                        <p:cTn id="99" dur="250"/>
                                        <p:tgtEl>
                                          <p:spTgt spid="18"/>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250" fill="hold"/>
                                        <p:tgtEl>
                                          <p:spTgt spid="19"/>
                                        </p:tgtEl>
                                        <p:attrNameLst>
                                          <p:attrName>ppt_w</p:attrName>
                                        </p:attrNameLst>
                                      </p:cBhvr>
                                      <p:tavLst>
                                        <p:tav tm="0">
                                          <p:val>
                                            <p:fltVal val="0"/>
                                          </p:val>
                                        </p:tav>
                                        <p:tav tm="100000">
                                          <p:val>
                                            <p:strVal val="#ppt_w"/>
                                          </p:val>
                                        </p:tav>
                                      </p:tavLst>
                                    </p:anim>
                                    <p:anim calcmode="lin" valueType="num">
                                      <p:cBhvr>
                                        <p:cTn id="104" dur="250" fill="hold"/>
                                        <p:tgtEl>
                                          <p:spTgt spid="19"/>
                                        </p:tgtEl>
                                        <p:attrNameLst>
                                          <p:attrName>ppt_h</p:attrName>
                                        </p:attrNameLst>
                                      </p:cBhvr>
                                      <p:tavLst>
                                        <p:tav tm="0">
                                          <p:val>
                                            <p:fltVal val="0"/>
                                          </p:val>
                                        </p:tav>
                                        <p:tav tm="100000">
                                          <p:val>
                                            <p:strVal val="#ppt_h"/>
                                          </p:val>
                                        </p:tav>
                                      </p:tavLst>
                                    </p:anim>
                                    <p:animEffect transition="in" filter="fade">
                                      <p:cBhvr>
                                        <p:cTn id="105" dur="250"/>
                                        <p:tgtEl>
                                          <p:spTgt spid="19"/>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250" fill="hold"/>
                                        <p:tgtEl>
                                          <p:spTgt spid="20"/>
                                        </p:tgtEl>
                                        <p:attrNameLst>
                                          <p:attrName>ppt_w</p:attrName>
                                        </p:attrNameLst>
                                      </p:cBhvr>
                                      <p:tavLst>
                                        <p:tav tm="0">
                                          <p:val>
                                            <p:fltVal val="0"/>
                                          </p:val>
                                        </p:tav>
                                        <p:tav tm="100000">
                                          <p:val>
                                            <p:strVal val="#ppt_w"/>
                                          </p:val>
                                        </p:tav>
                                      </p:tavLst>
                                    </p:anim>
                                    <p:anim calcmode="lin" valueType="num">
                                      <p:cBhvr>
                                        <p:cTn id="110" dur="250" fill="hold"/>
                                        <p:tgtEl>
                                          <p:spTgt spid="20"/>
                                        </p:tgtEl>
                                        <p:attrNameLst>
                                          <p:attrName>ppt_h</p:attrName>
                                        </p:attrNameLst>
                                      </p:cBhvr>
                                      <p:tavLst>
                                        <p:tav tm="0">
                                          <p:val>
                                            <p:fltVal val="0"/>
                                          </p:val>
                                        </p:tav>
                                        <p:tav tm="100000">
                                          <p:val>
                                            <p:strVal val="#ppt_h"/>
                                          </p:val>
                                        </p:tav>
                                      </p:tavLst>
                                    </p:anim>
                                    <p:animEffect transition="in" filter="fade">
                                      <p:cBhvr>
                                        <p:cTn id="111" dur="250"/>
                                        <p:tgtEl>
                                          <p:spTgt spid="20"/>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250" fill="hold"/>
                                        <p:tgtEl>
                                          <p:spTgt spid="21"/>
                                        </p:tgtEl>
                                        <p:attrNameLst>
                                          <p:attrName>ppt_w</p:attrName>
                                        </p:attrNameLst>
                                      </p:cBhvr>
                                      <p:tavLst>
                                        <p:tav tm="0">
                                          <p:val>
                                            <p:fltVal val="0"/>
                                          </p:val>
                                        </p:tav>
                                        <p:tav tm="100000">
                                          <p:val>
                                            <p:strVal val="#ppt_w"/>
                                          </p:val>
                                        </p:tav>
                                      </p:tavLst>
                                    </p:anim>
                                    <p:anim calcmode="lin" valueType="num">
                                      <p:cBhvr>
                                        <p:cTn id="116" dur="250" fill="hold"/>
                                        <p:tgtEl>
                                          <p:spTgt spid="21"/>
                                        </p:tgtEl>
                                        <p:attrNameLst>
                                          <p:attrName>ppt_h</p:attrName>
                                        </p:attrNameLst>
                                      </p:cBhvr>
                                      <p:tavLst>
                                        <p:tav tm="0">
                                          <p:val>
                                            <p:fltVal val="0"/>
                                          </p:val>
                                        </p:tav>
                                        <p:tav tm="100000">
                                          <p:val>
                                            <p:strVal val="#ppt_h"/>
                                          </p:val>
                                        </p:tav>
                                      </p:tavLst>
                                    </p:anim>
                                    <p:animEffect transition="in" filter="fade">
                                      <p:cBhvr>
                                        <p:cTn id="117" dur="250"/>
                                        <p:tgtEl>
                                          <p:spTgt spid="21"/>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250" fill="hold"/>
                                        <p:tgtEl>
                                          <p:spTgt spid="22"/>
                                        </p:tgtEl>
                                        <p:attrNameLst>
                                          <p:attrName>ppt_w</p:attrName>
                                        </p:attrNameLst>
                                      </p:cBhvr>
                                      <p:tavLst>
                                        <p:tav tm="0">
                                          <p:val>
                                            <p:fltVal val="0"/>
                                          </p:val>
                                        </p:tav>
                                        <p:tav tm="100000">
                                          <p:val>
                                            <p:strVal val="#ppt_w"/>
                                          </p:val>
                                        </p:tav>
                                      </p:tavLst>
                                    </p:anim>
                                    <p:anim calcmode="lin" valueType="num">
                                      <p:cBhvr>
                                        <p:cTn id="122" dur="250" fill="hold"/>
                                        <p:tgtEl>
                                          <p:spTgt spid="22"/>
                                        </p:tgtEl>
                                        <p:attrNameLst>
                                          <p:attrName>ppt_h</p:attrName>
                                        </p:attrNameLst>
                                      </p:cBhvr>
                                      <p:tavLst>
                                        <p:tav tm="0">
                                          <p:val>
                                            <p:fltVal val="0"/>
                                          </p:val>
                                        </p:tav>
                                        <p:tav tm="100000">
                                          <p:val>
                                            <p:strVal val="#ppt_h"/>
                                          </p:val>
                                        </p:tav>
                                      </p:tavLst>
                                    </p:anim>
                                    <p:animEffect transition="in" filter="fade">
                                      <p:cBhvr>
                                        <p:cTn id="1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052" y="2685334"/>
            <a:ext cx="23755021" cy="10116266"/>
          </a:xfrm>
          <a:prstGeom prst="rect">
            <a:avLst/>
          </a:prstGeom>
        </p:spPr>
      </p:pic>
      <p:grpSp>
        <p:nvGrpSpPr>
          <p:cNvPr id="2" name="Grouper 86"/>
          <p:cNvGrpSpPr/>
          <p:nvPr/>
        </p:nvGrpSpPr>
        <p:grpSpPr>
          <a:xfrm>
            <a:off x="2436454" y="4261775"/>
            <a:ext cx="6124492" cy="7068192"/>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9844511" y="3224746"/>
            <a:ext cx="12867996" cy="9142250"/>
          </a:xfrm>
          <a:prstGeom prst="rect">
            <a:avLst/>
          </a:prstGeom>
        </p:spPr>
      </p:pic>
      <p:grpSp>
        <p:nvGrpSpPr>
          <p:cNvPr id="3" name="Grouper 154"/>
          <p:cNvGrpSpPr/>
          <p:nvPr/>
        </p:nvGrpSpPr>
        <p:grpSpPr>
          <a:xfrm>
            <a:off x="12805138" y="7847192"/>
            <a:ext cx="1846578" cy="1458898"/>
            <a:chOff x="6976885" y="3377639"/>
            <a:chExt cx="923289" cy="729449"/>
          </a:xfrm>
          <a:solidFill>
            <a:srgbClr val="0070C0"/>
          </a:solidFill>
        </p:grpSpPr>
        <p:grpSp>
          <p:nvGrpSpPr>
            <p:cNvPr id="4" name="Grouper 155"/>
            <p:cNvGrpSpPr/>
            <p:nvPr/>
          </p:nvGrpSpPr>
          <p:grpSpPr>
            <a:xfrm>
              <a:off x="7165188" y="3377639"/>
              <a:ext cx="415134" cy="415133"/>
              <a:chOff x="2275515" y="2502364"/>
              <a:chExt cx="1040471" cy="1040470"/>
            </a:xfrm>
            <a:grp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 name="Grouper 156"/>
            <p:cNvGrpSpPr/>
            <p:nvPr/>
          </p:nvGrpSpPr>
          <p:grpSpPr>
            <a:xfrm>
              <a:off x="7464822" y="3381669"/>
              <a:ext cx="415134" cy="415133"/>
              <a:chOff x="2275515" y="2502364"/>
              <a:chExt cx="1040471" cy="1040470"/>
            </a:xfrm>
            <a:grp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157"/>
            <p:cNvGrpSpPr/>
            <p:nvPr/>
          </p:nvGrpSpPr>
          <p:grpSpPr>
            <a:xfrm>
              <a:off x="6976885" y="3662259"/>
              <a:ext cx="415134" cy="415133"/>
              <a:chOff x="2275515" y="2502364"/>
              <a:chExt cx="1040471" cy="1040470"/>
            </a:xfrm>
            <a:grp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158"/>
            <p:cNvGrpSpPr/>
            <p:nvPr/>
          </p:nvGrpSpPr>
          <p:grpSpPr>
            <a:xfrm>
              <a:off x="7328554" y="3691955"/>
              <a:ext cx="415134" cy="415133"/>
              <a:chOff x="2275515" y="2502364"/>
              <a:chExt cx="1040471" cy="1040470"/>
            </a:xfrm>
            <a:grp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 name="Grouper 159"/>
            <p:cNvGrpSpPr/>
            <p:nvPr/>
          </p:nvGrpSpPr>
          <p:grpSpPr>
            <a:xfrm>
              <a:off x="7485040" y="3616866"/>
              <a:ext cx="415134" cy="415133"/>
              <a:chOff x="2275515" y="2502364"/>
              <a:chExt cx="1040471" cy="1040470"/>
            </a:xfrm>
            <a:grp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9" name="Grouper 170"/>
          <p:cNvGrpSpPr/>
          <p:nvPr/>
        </p:nvGrpSpPr>
        <p:grpSpPr>
          <a:xfrm>
            <a:off x="15680107" y="4825443"/>
            <a:ext cx="1838304" cy="3154096"/>
            <a:chOff x="8414370" y="1866765"/>
            <a:chExt cx="919152" cy="1577048"/>
          </a:xfrm>
          <a:solidFill>
            <a:srgbClr val="7030A0"/>
          </a:solidFill>
        </p:grpSpPr>
        <p:grpSp>
          <p:nvGrpSpPr>
            <p:cNvPr id="10" name="Grouper 171"/>
            <p:cNvGrpSpPr/>
            <p:nvPr/>
          </p:nvGrpSpPr>
          <p:grpSpPr>
            <a:xfrm>
              <a:off x="8506004" y="2262677"/>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1" name="Grouper 172"/>
            <p:cNvGrpSpPr/>
            <p:nvPr/>
          </p:nvGrpSpPr>
          <p:grpSpPr>
            <a:xfrm>
              <a:off x="8918388" y="2657614"/>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2" name="Grouper 173"/>
            <p:cNvGrpSpPr/>
            <p:nvPr/>
          </p:nvGrpSpPr>
          <p:grpSpPr>
            <a:xfrm>
              <a:off x="8414370" y="3028680"/>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174"/>
            <p:cNvGrpSpPr/>
            <p:nvPr/>
          </p:nvGrpSpPr>
          <p:grpSpPr>
            <a:xfrm>
              <a:off x="8721770" y="1874327"/>
              <a:ext cx="415134" cy="415133"/>
              <a:chOff x="2275515" y="2502364"/>
              <a:chExt cx="1040471" cy="1040470"/>
            </a:xfrm>
            <a:grp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175"/>
            <p:cNvGrpSpPr/>
            <p:nvPr/>
          </p:nvGrpSpPr>
          <p:grpSpPr>
            <a:xfrm>
              <a:off x="8912574" y="1866765"/>
              <a:ext cx="415134" cy="415133"/>
              <a:chOff x="2275515" y="2502364"/>
              <a:chExt cx="1040471" cy="1040470"/>
            </a:xfrm>
            <a:grp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5" name="Grouper 186"/>
          <p:cNvGrpSpPr/>
          <p:nvPr/>
        </p:nvGrpSpPr>
        <p:grpSpPr>
          <a:xfrm>
            <a:off x="13053151" y="4826215"/>
            <a:ext cx="2854036" cy="1998368"/>
            <a:chOff x="2382658" y="847371"/>
            <a:chExt cx="1427018" cy="999184"/>
          </a:xfrm>
        </p:grpSpPr>
        <p:grpSp>
          <p:nvGrpSpPr>
            <p:cNvPr id="16"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7"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1" name="Grouper 202"/>
          <p:cNvGrpSpPr/>
          <p:nvPr/>
        </p:nvGrpSpPr>
        <p:grpSpPr>
          <a:xfrm>
            <a:off x="16676515" y="6562185"/>
            <a:ext cx="2073300" cy="2329640"/>
            <a:chOff x="8912574" y="2735136"/>
            <a:chExt cx="1036650" cy="1164820"/>
          </a:xfrm>
          <a:solidFill>
            <a:srgbClr val="00B050"/>
          </a:solidFill>
        </p:grpSpPr>
        <p:grpSp>
          <p:nvGrpSpPr>
            <p:cNvPr id="22" name="Grouper 203"/>
            <p:cNvGrpSpPr/>
            <p:nvPr/>
          </p:nvGrpSpPr>
          <p:grpSpPr>
            <a:xfrm>
              <a:off x="9534090" y="3097907"/>
              <a:ext cx="415134" cy="415133"/>
              <a:chOff x="2275515" y="2502364"/>
              <a:chExt cx="1040471" cy="1040470"/>
            </a:xfrm>
            <a:grp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3" name="Grouper 204"/>
            <p:cNvGrpSpPr/>
            <p:nvPr/>
          </p:nvGrpSpPr>
          <p:grpSpPr>
            <a:xfrm>
              <a:off x="9018672" y="3484823"/>
              <a:ext cx="415134" cy="415133"/>
              <a:chOff x="2275515" y="2502364"/>
              <a:chExt cx="1040471" cy="1040470"/>
            </a:xfrm>
            <a:grp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4" name="Grouper 205"/>
            <p:cNvGrpSpPr/>
            <p:nvPr/>
          </p:nvGrpSpPr>
          <p:grpSpPr>
            <a:xfrm>
              <a:off x="9222110" y="2735136"/>
              <a:ext cx="415134" cy="415133"/>
              <a:chOff x="2275515" y="2502364"/>
              <a:chExt cx="1040471" cy="1040470"/>
            </a:xfrm>
            <a:grp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5" name="Grouper 206"/>
            <p:cNvGrpSpPr/>
            <p:nvPr/>
          </p:nvGrpSpPr>
          <p:grpSpPr>
            <a:xfrm>
              <a:off x="8912574" y="2851278"/>
              <a:ext cx="415134" cy="415133"/>
              <a:chOff x="2275515" y="2502364"/>
              <a:chExt cx="1040471" cy="1040470"/>
            </a:xfrm>
            <a:grp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6" name="Grouper 207"/>
            <p:cNvGrpSpPr/>
            <p:nvPr/>
          </p:nvGrpSpPr>
          <p:grpSpPr>
            <a:xfrm>
              <a:off x="9320307" y="3068696"/>
              <a:ext cx="415134" cy="415133"/>
              <a:chOff x="2275515" y="2502364"/>
              <a:chExt cx="1040471" cy="1040470"/>
            </a:xfrm>
            <a:grp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9"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7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Et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faire </a:t>
            </a:r>
            <a:r>
              <a:rPr lang="en-US" sz="11000" dirty="0" err="1" smtClean="0">
                <a:latin typeface="+mj-lt"/>
                <a:ea typeface="+mj-ea"/>
                <a:cs typeface="+mj-cs"/>
                <a:sym typeface="Montserrat-Regular"/>
              </a:rPr>
              <a:t>une</a:t>
            </a:r>
            <a:r>
              <a:rPr lang="en-US" sz="11000" dirty="0" smtClean="0">
                <a:latin typeface="+mj-lt"/>
                <a:ea typeface="+mj-ea"/>
                <a:cs typeface="+mj-cs"/>
                <a:sym typeface="Montserrat-Regular"/>
              </a:rPr>
              <a:t> division</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48164543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Mais</a:t>
            </a:r>
            <a:r>
              <a:rPr lang="en-US" sz="11000" dirty="0" smtClean="0">
                <a:latin typeface="+mj-lt"/>
                <a:ea typeface="+mj-ea"/>
                <a:cs typeface="+mj-cs"/>
                <a:sym typeface="Montserrat-Regular"/>
              </a:rPr>
              <a:t> sans Big Data </a:t>
            </a:r>
            <a:r>
              <a:rPr lang="mr-IN" sz="11000" dirty="0" smtClean="0">
                <a:latin typeface="+mj-lt"/>
                <a:ea typeface="+mj-ea"/>
                <a:cs typeface="+mj-cs"/>
                <a:sym typeface="Montserrat-Regular"/>
              </a:rPr>
              <a:t>…</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83" name="Image 8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052" y="2685334"/>
            <a:ext cx="23755021" cy="10116266"/>
          </a:xfrm>
          <a:prstGeom prst="rect">
            <a:avLst/>
          </a:prstGeom>
        </p:spPr>
      </p:pic>
      <p:grpSp>
        <p:nvGrpSpPr>
          <p:cNvPr id="2" name="Grouper 8"/>
          <p:cNvGrpSpPr/>
          <p:nvPr/>
        </p:nvGrpSpPr>
        <p:grpSpPr>
          <a:xfrm>
            <a:off x="4773035" y="4351509"/>
            <a:ext cx="6351008" cy="6589540"/>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r 9"/>
          <p:cNvGrpSpPr/>
          <p:nvPr/>
        </p:nvGrpSpPr>
        <p:grpSpPr>
          <a:xfrm>
            <a:off x="4773035" y="3360295"/>
            <a:ext cx="1700176" cy="8923038"/>
            <a:chOff x="1746693" y="614898"/>
            <a:chExt cx="1028577" cy="5544008"/>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8" cstate="print"/>
          <a:stretch>
            <a:fillRect/>
          </a:stretch>
        </p:blipFill>
        <p:spPr>
          <a:xfrm flipH="1">
            <a:off x="1885855" y="5258856"/>
            <a:ext cx="2268761" cy="2268761"/>
          </a:xfrm>
          <a:prstGeom prst="rect">
            <a:avLst/>
          </a:prstGeom>
        </p:spPr>
      </p:pic>
      <p:grpSp>
        <p:nvGrpSpPr>
          <p:cNvPr id="18" name="Grouper 1"/>
          <p:cNvGrpSpPr/>
          <p:nvPr/>
        </p:nvGrpSpPr>
        <p:grpSpPr>
          <a:xfrm>
            <a:off x="2357369" y="8119244"/>
            <a:ext cx="2294734" cy="1442754"/>
            <a:chOff x="4529192" y="5164524"/>
            <a:chExt cx="2552186" cy="1604620"/>
          </a:xfrm>
        </p:grpSpPr>
        <p:pic>
          <p:nvPicPr>
            <p:cNvPr id="93" name="Image 92"/>
            <p:cNvPicPr>
              <a:picLocks noChangeAspect="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pic>
        <p:nvPicPr>
          <p:cNvPr id="99" name="Image 98"/>
          <p:cNvPicPr>
            <a:picLocks noChangeAspect="1"/>
          </p:cNvPicPr>
          <p:nvPr/>
        </p:nvPicPr>
        <p:blipFill>
          <a:blip r:embed="rId11" cstate="print">
            <a:extLst>
              <a:ext uri="{28A0092B-C50C-407E-A947-70E740481C1C}">
                <a14:useLocalDpi xmlns:a14="http://schemas.microsoft.com/office/drawing/2010/main" xmlns=""/>
              </a:ext>
            </a:extLst>
          </a:blip>
          <a:stretch>
            <a:fillRect/>
          </a:stretch>
        </p:blipFill>
        <p:spPr>
          <a:xfrm>
            <a:off x="11158185" y="4353338"/>
            <a:ext cx="10635014" cy="7555796"/>
          </a:xfrm>
          <a:prstGeom prst="rect">
            <a:avLst/>
          </a:prstGeom>
        </p:spPr>
      </p:pic>
      <p:grpSp>
        <p:nvGrpSpPr>
          <p:cNvPr id="100" name="Grouper 154"/>
          <p:cNvGrpSpPr/>
          <p:nvPr/>
        </p:nvGrpSpPr>
        <p:grpSpPr>
          <a:xfrm>
            <a:off x="13605055" y="8173651"/>
            <a:ext cx="1526142" cy="1205736"/>
            <a:chOff x="6976885" y="3377639"/>
            <a:chExt cx="923289" cy="729449"/>
          </a:xfrm>
          <a:solidFill>
            <a:srgbClr val="0070C0"/>
          </a:solidFill>
        </p:grpSpPr>
        <p:grpSp>
          <p:nvGrpSpPr>
            <p:cNvPr id="149" name="Grouper 155"/>
            <p:cNvGrpSpPr/>
            <p:nvPr/>
          </p:nvGrpSpPr>
          <p:grpSpPr>
            <a:xfrm>
              <a:off x="7165188" y="3377639"/>
              <a:ext cx="415134" cy="415133"/>
              <a:chOff x="2275515" y="2502364"/>
              <a:chExt cx="1040471" cy="1040470"/>
            </a:xfrm>
            <a:grpFill/>
          </p:grpSpPr>
          <p:sp>
            <p:nvSpPr>
              <p:cNvPr id="162" name="Larme 16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Image 162"/>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0" name="Grouper 156"/>
            <p:cNvGrpSpPr/>
            <p:nvPr/>
          </p:nvGrpSpPr>
          <p:grpSpPr>
            <a:xfrm>
              <a:off x="7464822" y="3381669"/>
              <a:ext cx="415134" cy="415133"/>
              <a:chOff x="2275515" y="2502364"/>
              <a:chExt cx="1040471" cy="1040470"/>
            </a:xfrm>
            <a:grpFill/>
          </p:grpSpPr>
          <p:sp>
            <p:nvSpPr>
              <p:cNvPr id="160" name="Larme 15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Image 160"/>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1" name="Grouper 157"/>
            <p:cNvGrpSpPr/>
            <p:nvPr/>
          </p:nvGrpSpPr>
          <p:grpSpPr>
            <a:xfrm>
              <a:off x="6976885" y="3662259"/>
              <a:ext cx="415134" cy="415133"/>
              <a:chOff x="2275515" y="2502364"/>
              <a:chExt cx="1040471" cy="1040470"/>
            </a:xfrm>
            <a:grpFill/>
          </p:grpSpPr>
          <p:sp>
            <p:nvSpPr>
              <p:cNvPr id="158" name="Larme 15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Image 158"/>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2" name="Grouper 158"/>
            <p:cNvGrpSpPr/>
            <p:nvPr/>
          </p:nvGrpSpPr>
          <p:grpSpPr>
            <a:xfrm>
              <a:off x="7328554" y="3691955"/>
              <a:ext cx="415134" cy="415133"/>
              <a:chOff x="2275515" y="2502364"/>
              <a:chExt cx="1040471" cy="1040470"/>
            </a:xfrm>
            <a:grp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3" name="Grouper 159"/>
            <p:cNvGrpSpPr/>
            <p:nvPr/>
          </p:nvGrpSpPr>
          <p:grpSpPr>
            <a:xfrm>
              <a:off x="7485040" y="3616866"/>
              <a:ext cx="415134" cy="415133"/>
              <a:chOff x="2275515" y="2502364"/>
              <a:chExt cx="1040471" cy="1040470"/>
            </a:xfrm>
            <a:grp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1" name="Grouper 170"/>
          <p:cNvGrpSpPr/>
          <p:nvPr/>
        </p:nvGrpSpPr>
        <p:grpSpPr>
          <a:xfrm>
            <a:off x="15981131" y="5676266"/>
            <a:ext cx="1519303" cy="2606766"/>
            <a:chOff x="8414370" y="1866765"/>
            <a:chExt cx="919152" cy="1577048"/>
          </a:xfrm>
          <a:solidFill>
            <a:srgbClr val="7030A0"/>
          </a:solidFill>
        </p:grpSpPr>
        <p:grpSp>
          <p:nvGrpSpPr>
            <p:cNvPr id="134" name="Grouper 171"/>
            <p:cNvGrpSpPr/>
            <p:nvPr/>
          </p:nvGrpSpPr>
          <p:grpSpPr>
            <a:xfrm>
              <a:off x="8506004" y="2262677"/>
              <a:ext cx="415134" cy="415133"/>
              <a:chOff x="2275515" y="2502364"/>
              <a:chExt cx="1040471" cy="1040470"/>
            </a:xfrm>
            <a:grpFill/>
          </p:grpSpPr>
          <p:sp>
            <p:nvSpPr>
              <p:cNvPr id="147" name="Larme 14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Image 147"/>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5" name="Grouper 172"/>
            <p:cNvGrpSpPr/>
            <p:nvPr/>
          </p:nvGrpSpPr>
          <p:grpSpPr>
            <a:xfrm>
              <a:off x="8918388" y="2657614"/>
              <a:ext cx="415134" cy="415133"/>
              <a:chOff x="2275515" y="2502364"/>
              <a:chExt cx="1040471" cy="1040470"/>
            </a:xfrm>
            <a:grpFill/>
          </p:grpSpPr>
          <p:sp>
            <p:nvSpPr>
              <p:cNvPr id="145" name="Larme 14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Image 145"/>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6" name="Grouper 173"/>
            <p:cNvGrpSpPr/>
            <p:nvPr/>
          </p:nvGrpSpPr>
          <p:grpSpPr>
            <a:xfrm>
              <a:off x="8414370" y="3028680"/>
              <a:ext cx="415134" cy="415133"/>
              <a:chOff x="2275515" y="2502364"/>
              <a:chExt cx="1040471" cy="1040470"/>
            </a:xfrm>
            <a:grpFill/>
          </p:grpSpPr>
          <p:sp>
            <p:nvSpPr>
              <p:cNvPr id="143" name="Larme 1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Image 143"/>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7" name="Grouper 174"/>
            <p:cNvGrpSpPr/>
            <p:nvPr/>
          </p:nvGrpSpPr>
          <p:grpSpPr>
            <a:xfrm>
              <a:off x="8721770" y="1874327"/>
              <a:ext cx="415134" cy="415133"/>
              <a:chOff x="2275515" y="2502364"/>
              <a:chExt cx="1040471" cy="1040470"/>
            </a:xfrm>
            <a:grpFill/>
          </p:grpSpPr>
          <p:sp>
            <p:nvSpPr>
              <p:cNvPr id="141" name="Larme 14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Image 141"/>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8" name="Grouper 175"/>
            <p:cNvGrpSpPr/>
            <p:nvPr/>
          </p:nvGrpSpPr>
          <p:grpSpPr>
            <a:xfrm>
              <a:off x="8912574" y="1866765"/>
              <a:ext cx="415134" cy="415133"/>
              <a:chOff x="2275515" y="2502364"/>
              <a:chExt cx="1040471" cy="1040470"/>
            </a:xfrm>
            <a:grpFill/>
          </p:grpSpPr>
          <p:sp>
            <p:nvSpPr>
              <p:cNvPr id="139" name="Larme 13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Image 139"/>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2" name="Grouper 186"/>
          <p:cNvGrpSpPr/>
          <p:nvPr/>
        </p:nvGrpSpPr>
        <p:grpSpPr>
          <a:xfrm>
            <a:off x="13810030" y="5676904"/>
            <a:ext cx="2358775" cy="1651591"/>
            <a:chOff x="2382658" y="847371"/>
            <a:chExt cx="1427018" cy="999184"/>
          </a:xfrm>
        </p:grpSpPr>
        <p:grpSp>
          <p:nvGrpSpPr>
            <p:cNvPr id="119" name="Grouper 187"/>
            <p:cNvGrpSpPr/>
            <p:nvPr/>
          </p:nvGrpSpPr>
          <p:grpSpPr>
            <a:xfrm>
              <a:off x="2382658" y="1404553"/>
              <a:ext cx="415134" cy="415133"/>
              <a:chOff x="2275515" y="2502364"/>
              <a:chExt cx="1040471" cy="1040470"/>
            </a:xfrm>
          </p:grpSpPr>
          <p:sp>
            <p:nvSpPr>
              <p:cNvPr id="132" name="Larme 131"/>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20" name="Grouper 188"/>
            <p:cNvGrpSpPr/>
            <p:nvPr/>
          </p:nvGrpSpPr>
          <p:grpSpPr>
            <a:xfrm>
              <a:off x="3005795" y="1111008"/>
              <a:ext cx="415134" cy="415133"/>
              <a:chOff x="2275515" y="2502364"/>
              <a:chExt cx="1040471" cy="1040470"/>
            </a:xfrm>
          </p:grpSpPr>
          <p:sp>
            <p:nvSpPr>
              <p:cNvPr id="130" name="Larme 12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Image 130"/>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21" name="Grouper 189"/>
            <p:cNvGrpSpPr/>
            <p:nvPr/>
          </p:nvGrpSpPr>
          <p:grpSpPr>
            <a:xfrm>
              <a:off x="3394542" y="847371"/>
              <a:ext cx="415134" cy="415133"/>
              <a:chOff x="2275515" y="2502364"/>
              <a:chExt cx="1040471" cy="1040470"/>
            </a:xfrm>
          </p:grpSpPr>
          <p:sp>
            <p:nvSpPr>
              <p:cNvPr id="128" name="Larme 12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Image 128"/>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22" name="Grouper 190"/>
            <p:cNvGrpSpPr/>
            <p:nvPr/>
          </p:nvGrpSpPr>
          <p:grpSpPr>
            <a:xfrm>
              <a:off x="3367472" y="1164747"/>
              <a:ext cx="415134" cy="415133"/>
              <a:chOff x="2275515" y="2502364"/>
              <a:chExt cx="1040471" cy="1040470"/>
            </a:xfrm>
          </p:grpSpPr>
          <p:sp>
            <p:nvSpPr>
              <p:cNvPr id="126" name="Larme 1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Image 126"/>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23" name="Grouper 191"/>
            <p:cNvGrpSpPr/>
            <p:nvPr/>
          </p:nvGrpSpPr>
          <p:grpSpPr>
            <a:xfrm>
              <a:off x="2902570" y="1431422"/>
              <a:ext cx="415134" cy="415133"/>
              <a:chOff x="2275515" y="2502364"/>
              <a:chExt cx="1040471" cy="1040470"/>
            </a:xfrm>
          </p:grpSpPr>
          <p:sp>
            <p:nvSpPr>
              <p:cNvPr id="124" name="Larme 123"/>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103" name="Grouper 202"/>
          <p:cNvGrpSpPr/>
          <p:nvPr/>
        </p:nvGrpSpPr>
        <p:grpSpPr>
          <a:xfrm>
            <a:off x="16804632" y="7111631"/>
            <a:ext cx="1713520" cy="1925378"/>
            <a:chOff x="8912574" y="2735136"/>
            <a:chExt cx="1036650" cy="1164820"/>
          </a:xfrm>
          <a:solidFill>
            <a:srgbClr val="00B050"/>
          </a:solidFill>
        </p:grpSpPr>
        <p:grpSp>
          <p:nvGrpSpPr>
            <p:cNvPr id="104" name="Grouper 203"/>
            <p:cNvGrpSpPr/>
            <p:nvPr/>
          </p:nvGrpSpPr>
          <p:grpSpPr>
            <a:xfrm>
              <a:off x="9534090" y="3097907"/>
              <a:ext cx="415134" cy="415133"/>
              <a:chOff x="2275515" y="2502364"/>
              <a:chExt cx="1040471" cy="1040470"/>
            </a:xfrm>
            <a:grpFill/>
          </p:grpSpPr>
          <p:sp>
            <p:nvSpPr>
              <p:cNvPr id="117" name="Larme 1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Image 117"/>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05" name="Grouper 204"/>
            <p:cNvGrpSpPr/>
            <p:nvPr/>
          </p:nvGrpSpPr>
          <p:grpSpPr>
            <a:xfrm>
              <a:off x="9018672" y="3484823"/>
              <a:ext cx="415134" cy="415133"/>
              <a:chOff x="2275515" y="2502364"/>
              <a:chExt cx="1040471" cy="1040470"/>
            </a:xfrm>
            <a:grpFill/>
          </p:grpSpPr>
          <p:sp>
            <p:nvSpPr>
              <p:cNvPr id="115" name="Larme 1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Image 115"/>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06" name="Grouper 205"/>
            <p:cNvGrpSpPr/>
            <p:nvPr/>
          </p:nvGrpSpPr>
          <p:grpSpPr>
            <a:xfrm>
              <a:off x="9222110" y="2735136"/>
              <a:ext cx="415134" cy="415133"/>
              <a:chOff x="2275515" y="2502364"/>
              <a:chExt cx="1040471" cy="1040470"/>
            </a:xfrm>
            <a:grpFill/>
          </p:grpSpPr>
          <p:sp>
            <p:nvSpPr>
              <p:cNvPr id="113" name="Larme 1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Image 113"/>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07" name="Grouper 206"/>
            <p:cNvGrpSpPr/>
            <p:nvPr/>
          </p:nvGrpSpPr>
          <p:grpSpPr>
            <a:xfrm>
              <a:off x="8912574" y="2851278"/>
              <a:ext cx="415134" cy="415133"/>
              <a:chOff x="2275515" y="2502364"/>
              <a:chExt cx="1040471" cy="1040470"/>
            </a:xfrm>
            <a:grpFill/>
          </p:grpSpPr>
          <p:sp>
            <p:nvSpPr>
              <p:cNvPr id="111" name="Larme 1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Image 111"/>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08" name="Grouper 207"/>
            <p:cNvGrpSpPr/>
            <p:nvPr/>
          </p:nvGrpSpPr>
          <p:grpSpPr>
            <a:xfrm>
              <a:off x="9320307" y="3068696"/>
              <a:ext cx="415134" cy="415133"/>
              <a:chOff x="2275515" y="2502364"/>
              <a:chExt cx="1040471" cy="1040470"/>
            </a:xfrm>
            <a:grpFill/>
          </p:grpSpPr>
          <p:sp>
            <p:nvSpPr>
              <p:cNvPr id="109" name="Larme 1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Image 109"/>
              <p:cNvPicPr>
                <a:picLocks noChangeAspect="1"/>
              </p:cNvPicPr>
              <p:nvPr/>
            </p:nvPicPr>
            <p:blipFill>
              <a:blip r:embed="rId12"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1" name="Grouper 10"/>
          <p:cNvGrpSpPr/>
          <p:nvPr/>
        </p:nvGrpSpPr>
        <p:grpSpPr>
          <a:xfrm>
            <a:off x="9644406" y="3663461"/>
            <a:ext cx="649806" cy="8067234"/>
            <a:chOff x="9371321" y="3654426"/>
            <a:chExt cx="649806" cy="8067234"/>
          </a:xfrm>
        </p:grpSpPr>
        <p:pic>
          <p:nvPicPr>
            <p:cNvPr id="6" name="Image 5"/>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9371321" y="10160438"/>
              <a:ext cx="645586" cy="1561222"/>
            </a:xfrm>
            <a:prstGeom prst="rect">
              <a:avLst/>
            </a:prstGeom>
          </p:spPr>
        </p:pic>
        <p:pic>
          <p:nvPicPr>
            <p:cNvPr id="7" name="Image 6"/>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9371321" y="8030860"/>
              <a:ext cx="649806" cy="1607637"/>
            </a:xfrm>
            <a:prstGeom prst="rect">
              <a:avLst/>
            </a:prstGeom>
          </p:spPr>
        </p:pic>
        <p:pic>
          <p:nvPicPr>
            <p:cNvPr id="9" name="Image 8"/>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9371321" y="5618995"/>
              <a:ext cx="645587" cy="1607637"/>
            </a:xfrm>
            <a:prstGeom prst="rect">
              <a:avLst/>
            </a:prstGeom>
          </p:spPr>
        </p:pic>
        <p:pic>
          <p:nvPicPr>
            <p:cNvPr id="10" name="Image 9"/>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9371321" y="3654426"/>
              <a:ext cx="632928" cy="1607637"/>
            </a:xfrm>
            <a:prstGeom prst="rect">
              <a:avLst/>
            </a:prstGeom>
          </p:spPr>
        </p:pic>
      </p:grpSp>
    </p:spTree>
    <p:extLst>
      <p:ext uri="{BB962C8B-B14F-4D97-AF65-F5344CB8AC3E}">
        <p14:creationId xmlns:p14="http://schemas.microsoft.com/office/powerpoint/2010/main" xmlns="" val="6886785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03704E-6 L 0.22031 -0.00069 " pathEditMode="relative" rAng="0" ptsTypes="AA">
                                      <p:cBhvr>
                                        <p:cTn id="6" dur="2000" fill="hold"/>
                                        <p:tgtEl>
                                          <p:spTgt spid="17"/>
                                        </p:tgtEl>
                                        <p:attrNameLst>
                                          <p:attrName>ppt_x</p:attrName>
                                          <p:attrName>ppt_y</p:attrName>
                                        </p:attrNameLst>
                                      </p:cBhvr>
                                      <p:rCtr x="11139" y="-9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4.16667E-6 -1.11111E-6 L -0.21308 0.00012 " pathEditMode="relative" rAng="0" ptsTypes="AA">
                                      <p:cBhvr>
                                        <p:cTn id="15" dur="2000" fill="hold"/>
                                        <p:tgtEl>
                                          <p:spTgt spid="11"/>
                                        </p:tgtEl>
                                        <p:attrNameLst>
                                          <p:attrName>ppt_x</p:attrName>
                                          <p:attrName>ppt_y</p:attrName>
                                        </p:attrNameLst>
                                      </p:cBhvr>
                                      <p:rCtr x="-10658" y="0"/>
                                    </p:animMotion>
                                  </p:childTnLst>
                                </p:cTn>
                              </p:par>
                              <p:par>
                                <p:cTn id="16" presetID="0" presetClass="path" presetSubtype="0" accel="50000" decel="50000" fill="hold" nodeType="withEffect">
                                  <p:stCondLst>
                                    <p:cond delay="0"/>
                                  </p:stCondLst>
                                  <p:childTnLst>
                                    <p:animMotion origin="layout" path="M 0.21823 0.00116 L 0.0015 0.00116 " pathEditMode="relative" ptsTypes="AA">
                                      <p:cBhvr>
                                        <p:cTn id="17"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mr-IN" dirty="0" smtClean="0"/>
              <a:t>…</a:t>
            </a:r>
            <a:r>
              <a:rPr lang="fr-FR" dirty="0" smtClean="0"/>
              <a:t> c’est la cata !</a:t>
            </a:r>
            <a:endParaRPr lang="fr-FR" dirty="0"/>
          </a:p>
        </p:txBody>
      </p:sp>
      <p:pic>
        <p:nvPicPr>
          <p:cNvPr id="5" name="Picture 2" descr="Résultat de recherche d'images pour &quot;bière de geek&quot;"/>
          <p:cNvPicPr>
            <a:picLocks noChangeAspect="1" noChangeArrowheads="1"/>
          </p:cNvPicPr>
          <p:nvPr/>
        </p:nvPicPr>
        <p:blipFill>
          <a:blip r:embed="rId2" cstate="print"/>
          <a:srcRect/>
          <a:stretch>
            <a:fillRect/>
          </a:stretch>
        </p:blipFill>
        <p:spPr bwMode="auto">
          <a:xfrm>
            <a:off x="5423248" y="4022710"/>
            <a:ext cx="13601700" cy="6800852"/>
          </a:xfrm>
          <a:prstGeom prst="rect">
            <a:avLst/>
          </a:prstGeom>
          <a:noFill/>
        </p:spPr>
      </p:pic>
      <p:sp>
        <p:nvSpPr>
          <p:cNvPr id="6" name="Rectangle 5"/>
          <p:cNvSpPr/>
          <p:nvPr/>
        </p:nvSpPr>
        <p:spPr>
          <a:xfrm>
            <a:off x="7595072" y="6858000"/>
            <a:ext cx="9193864" cy="1846659"/>
          </a:xfrm>
          <a:prstGeom prst="rect">
            <a:avLst/>
          </a:prstGeom>
          <a:noFill/>
        </p:spPr>
        <p:txBody>
          <a:bodyPr wrap="none" lIns="182880" tIns="91440" rIns="182880" bIns="91440">
            <a:spAutoFit/>
            <a:scene3d>
              <a:camera prst="orthographicFront"/>
              <a:lightRig rig="soft" dir="tl">
                <a:rot lat="0" lon="0" rev="0"/>
              </a:lightRig>
            </a:scene3d>
            <a:sp3d contourW="25400" prstMaterial="matte">
              <a:contourClr>
                <a:schemeClr val="accent2">
                  <a:tint val="20000"/>
                </a:schemeClr>
              </a:contourClr>
            </a:sp3d>
          </a:bodyPr>
          <a:lstStyle/>
          <a:p>
            <a:pPr algn="ctr"/>
            <a:r>
              <a:rPr lang="fr-FR" sz="10800" b="1" spc="100" dirty="0" err="1" smtClean="0">
                <a:ln w="38100">
                  <a:solidFill>
                    <a:schemeClr val="bg1"/>
                  </a:solidFill>
                </a:ln>
                <a:solidFill>
                  <a:schemeClr val="tx1"/>
                </a:solidFill>
                <a:latin typeface="+mn-ea"/>
                <a:ea typeface="+mn-ea"/>
              </a:rPr>
              <a:t>Oops</a:t>
            </a:r>
            <a:r>
              <a:rPr lang="fr-FR" sz="10800" b="1" spc="100" dirty="0" smtClean="0">
                <a:ln w="38100">
                  <a:solidFill>
                    <a:schemeClr val="bg1"/>
                  </a:solidFill>
                </a:ln>
                <a:solidFill>
                  <a:schemeClr val="tx1"/>
                </a:solidFill>
                <a:latin typeface="+mn-ea"/>
                <a:ea typeface="+mn-ea"/>
              </a:rPr>
              <a:t> Désolé</a:t>
            </a:r>
            <a:endParaRPr lang="fr-FR" sz="10800" b="1" spc="100" dirty="0">
              <a:ln w="38100">
                <a:solidFill>
                  <a:schemeClr val="bg1"/>
                </a:solidFill>
              </a:ln>
              <a:solidFill>
                <a:schemeClr val="tx1"/>
              </a:solidFill>
              <a:latin typeface="+mn-ea"/>
              <a:ea typeface="+mn-ea"/>
            </a:endParaRPr>
          </a:p>
        </p:txBody>
      </p:sp>
    </p:spTree>
    <p:extLst>
      <p:ext uri="{BB962C8B-B14F-4D97-AF65-F5344CB8AC3E}">
        <p14:creationId xmlns:p14="http://schemas.microsoft.com/office/powerpoint/2010/main" xmlns="" val="140595531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17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41052" y="2685334"/>
            <a:ext cx="23755021" cy="10116266"/>
          </a:xfrm>
          <a:prstGeom prst="rect">
            <a:avLst/>
          </a:prstGeom>
        </p:spPr>
      </p:pic>
      <p:pic>
        <p:nvPicPr>
          <p:cNvPr id="174" name="Image 1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2269472" y="4353338"/>
            <a:ext cx="10635014" cy="7555796"/>
          </a:xfrm>
          <a:prstGeom prst="rect">
            <a:avLst/>
          </a:prstGeom>
        </p:spPr>
      </p:pic>
      <p:grpSp>
        <p:nvGrpSpPr>
          <p:cNvPr id="175" name="Grouper 154"/>
          <p:cNvGrpSpPr/>
          <p:nvPr/>
        </p:nvGrpSpPr>
        <p:grpSpPr>
          <a:xfrm>
            <a:off x="14716342" y="8173651"/>
            <a:ext cx="1526142" cy="1205736"/>
            <a:chOff x="6976885" y="3377639"/>
            <a:chExt cx="923289" cy="729449"/>
          </a:xfrm>
          <a:solidFill>
            <a:srgbClr val="0070C0"/>
          </a:solidFill>
        </p:grpSpPr>
        <p:grpSp>
          <p:nvGrpSpPr>
            <p:cNvPr id="176" name="Grouper 155"/>
            <p:cNvGrpSpPr/>
            <p:nvPr/>
          </p:nvGrpSpPr>
          <p:grpSpPr>
            <a:xfrm>
              <a:off x="7165188" y="3377639"/>
              <a:ext cx="415134" cy="415133"/>
              <a:chOff x="2275515" y="2502364"/>
              <a:chExt cx="1040471" cy="1040470"/>
            </a:xfrm>
            <a:grpFill/>
          </p:grpSpPr>
          <p:sp>
            <p:nvSpPr>
              <p:cNvPr id="189" name="Larme 18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Image 18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7" name="Grouper 156"/>
            <p:cNvGrpSpPr/>
            <p:nvPr/>
          </p:nvGrpSpPr>
          <p:grpSpPr>
            <a:xfrm>
              <a:off x="7464822" y="3381669"/>
              <a:ext cx="415134" cy="415133"/>
              <a:chOff x="2275515" y="2502364"/>
              <a:chExt cx="1040471" cy="1040470"/>
            </a:xfrm>
            <a:grpFill/>
          </p:grpSpPr>
          <p:sp>
            <p:nvSpPr>
              <p:cNvPr id="187" name="Larme 18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Image 18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8" name="Grouper 157"/>
            <p:cNvGrpSpPr/>
            <p:nvPr/>
          </p:nvGrpSpPr>
          <p:grpSpPr>
            <a:xfrm>
              <a:off x="6976885" y="3662259"/>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9" name="Grouper 158"/>
            <p:cNvGrpSpPr/>
            <p:nvPr/>
          </p:nvGrpSpPr>
          <p:grpSpPr>
            <a:xfrm>
              <a:off x="7328554" y="3691955"/>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80" name="Grouper 159"/>
            <p:cNvGrpSpPr/>
            <p:nvPr/>
          </p:nvGrpSpPr>
          <p:grpSpPr>
            <a:xfrm>
              <a:off x="7485040" y="3616866"/>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91" name="Grouper 170"/>
          <p:cNvGrpSpPr/>
          <p:nvPr/>
        </p:nvGrpSpPr>
        <p:grpSpPr>
          <a:xfrm>
            <a:off x="17092418" y="5676266"/>
            <a:ext cx="1519303" cy="2606766"/>
            <a:chOff x="8414370" y="1866765"/>
            <a:chExt cx="919152" cy="1577048"/>
          </a:xfrm>
          <a:solidFill>
            <a:srgbClr val="7030A0"/>
          </a:solidFill>
        </p:grpSpPr>
        <p:grpSp>
          <p:nvGrpSpPr>
            <p:cNvPr id="192" name="Grouper 171"/>
            <p:cNvGrpSpPr/>
            <p:nvPr/>
          </p:nvGrpSpPr>
          <p:grpSpPr>
            <a:xfrm>
              <a:off x="8506004" y="2262677"/>
              <a:ext cx="415134" cy="415133"/>
              <a:chOff x="2275515" y="2502364"/>
              <a:chExt cx="1040471" cy="1040470"/>
            </a:xfrm>
            <a:grpFill/>
          </p:grpSpPr>
          <p:sp>
            <p:nvSpPr>
              <p:cNvPr id="205" name="Larme 20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Image 20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93" name="Grouper 172"/>
            <p:cNvGrpSpPr/>
            <p:nvPr/>
          </p:nvGrpSpPr>
          <p:grpSpPr>
            <a:xfrm>
              <a:off x="8918388" y="2657614"/>
              <a:ext cx="415134" cy="415133"/>
              <a:chOff x="2275515" y="2502364"/>
              <a:chExt cx="1040471" cy="1040470"/>
            </a:xfrm>
            <a:grpFill/>
          </p:grpSpPr>
          <p:sp>
            <p:nvSpPr>
              <p:cNvPr id="203" name="Larme 20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Image 203"/>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94" name="Grouper 173"/>
            <p:cNvGrpSpPr/>
            <p:nvPr/>
          </p:nvGrpSpPr>
          <p:grpSpPr>
            <a:xfrm>
              <a:off x="8414370" y="3028680"/>
              <a:ext cx="415134" cy="415133"/>
              <a:chOff x="2275515" y="2502364"/>
              <a:chExt cx="1040471" cy="1040470"/>
            </a:xfrm>
            <a:grpFill/>
          </p:grpSpPr>
          <p:sp>
            <p:nvSpPr>
              <p:cNvPr id="201" name="Larme 20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95" name="Grouper 174"/>
            <p:cNvGrpSpPr/>
            <p:nvPr/>
          </p:nvGrpSpPr>
          <p:grpSpPr>
            <a:xfrm>
              <a:off x="8721770" y="1874327"/>
              <a:ext cx="415134" cy="415133"/>
              <a:chOff x="2275515" y="2502364"/>
              <a:chExt cx="1040471" cy="1040470"/>
            </a:xfrm>
            <a:grpFill/>
          </p:grpSpPr>
          <p:sp>
            <p:nvSpPr>
              <p:cNvPr id="199" name="Larme 19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96" name="Grouper 175"/>
            <p:cNvGrpSpPr/>
            <p:nvPr/>
          </p:nvGrpSpPr>
          <p:grpSpPr>
            <a:xfrm>
              <a:off x="8912574" y="1866765"/>
              <a:ext cx="415134" cy="415133"/>
              <a:chOff x="2275515" y="2502364"/>
              <a:chExt cx="1040471" cy="1040470"/>
            </a:xfrm>
            <a:grpFill/>
          </p:grpSpPr>
          <p:sp>
            <p:nvSpPr>
              <p:cNvPr id="197" name="Larme 19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207" name="Grouper 186"/>
          <p:cNvGrpSpPr/>
          <p:nvPr/>
        </p:nvGrpSpPr>
        <p:grpSpPr>
          <a:xfrm>
            <a:off x="14921317" y="5676904"/>
            <a:ext cx="2358775" cy="1651591"/>
            <a:chOff x="2382658" y="847371"/>
            <a:chExt cx="1427018" cy="999184"/>
          </a:xfrm>
        </p:grpSpPr>
        <p:grpSp>
          <p:nvGrpSpPr>
            <p:cNvPr id="208" name="Grouper 187"/>
            <p:cNvGrpSpPr/>
            <p:nvPr/>
          </p:nvGrpSpPr>
          <p:grpSpPr>
            <a:xfrm>
              <a:off x="2382658" y="1404553"/>
              <a:ext cx="415134" cy="415133"/>
              <a:chOff x="2275515" y="2502364"/>
              <a:chExt cx="1040471" cy="1040470"/>
            </a:xfrm>
          </p:grpSpPr>
          <p:sp>
            <p:nvSpPr>
              <p:cNvPr id="221" name="Larme 22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Image 22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9" name="Grouper 188"/>
            <p:cNvGrpSpPr/>
            <p:nvPr/>
          </p:nvGrpSpPr>
          <p:grpSpPr>
            <a:xfrm>
              <a:off x="3005795" y="1111008"/>
              <a:ext cx="415134" cy="415133"/>
              <a:chOff x="2275515" y="2502364"/>
              <a:chExt cx="1040471" cy="1040470"/>
            </a:xfrm>
          </p:grpSpPr>
          <p:sp>
            <p:nvSpPr>
              <p:cNvPr id="219" name="Larme 21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Image 21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0" name="Grouper 189"/>
            <p:cNvGrpSpPr/>
            <p:nvPr/>
          </p:nvGrpSpPr>
          <p:grpSpPr>
            <a:xfrm>
              <a:off x="3394542" y="847371"/>
              <a:ext cx="415134" cy="415133"/>
              <a:chOff x="2275515" y="2502364"/>
              <a:chExt cx="1040471" cy="1040470"/>
            </a:xfrm>
          </p:grpSpPr>
          <p:sp>
            <p:nvSpPr>
              <p:cNvPr id="217" name="Larme 21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1" name="Grouper 190"/>
            <p:cNvGrpSpPr/>
            <p:nvPr/>
          </p:nvGrpSpPr>
          <p:grpSpPr>
            <a:xfrm>
              <a:off x="3367472" y="1164747"/>
              <a:ext cx="415134" cy="415133"/>
              <a:chOff x="2275515" y="2502364"/>
              <a:chExt cx="1040471" cy="1040470"/>
            </a:xfrm>
          </p:grpSpPr>
          <p:sp>
            <p:nvSpPr>
              <p:cNvPr id="215" name="Larme 21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2" name="Grouper 191"/>
            <p:cNvGrpSpPr/>
            <p:nvPr/>
          </p:nvGrpSpPr>
          <p:grpSpPr>
            <a:xfrm>
              <a:off x="2902570" y="1431422"/>
              <a:ext cx="415134" cy="415133"/>
              <a:chOff x="2275515" y="2502364"/>
              <a:chExt cx="1040471" cy="1040470"/>
            </a:xfrm>
          </p:grpSpPr>
          <p:sp>
            <p:nvSpPr>
              <p:cNvPr id="213" name="Larme 21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23" name="Grouper 202"/>
          <p:cNvGrpSpPr/>
          <p:nvPr/>
        </p:nvGrpSpPr>
        <p:grpSpPr>
          <a:xfrm>
            <a:off x="17915919" y="7111631"/>
            <a:ext cx="1713520" cy="1925378"/>
            <a:chOff x="8912574" y="2735136"/>
            <a:chExt cx="1036650" cy="1164820"/>
          </a:xfrm>
          <a:solidFill>
            <a:srgbClr val="00B050"/>
          </a:solidFill>
        </p:grpSpPr>
        <p:grpSp>
          <p:nvGrpSpPr>
            <p:cNvPr id="224" name="Grouper 203"/>
            <p:cNvGrpSpPr/>
            <p:nvPr/>
          </p:nvGrpSpPr>
          <p:grpSpPr>
            <a:xfrm>
              <a:off x="9534090" y="3097907"/>
              <a:ext cx="415134" cy="415133"/>
              <a:chOff x="2275515" y="2502364"/>
              <a:chExt cx="1040471" cy="1040470"/>
            </a:xfrm>
            <a:grpFill/>
          </p:grpSpPr>
          <p:sp>
            <p:nvSpPr>
              <p:cNvPr id="237" name="Larme 2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Image 23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25" name="Grouper 204"/>
            <p:cNvGrpSpPr/>
            <p:nvPr/>
          </p:nvGrpSpPr>
          <p:grpSpPr>
            <a:xfrm>
              <a:off x="9018672" y="3484823"/>
              <a:ext cx="415134" cy="415133"/>
              <a:chOff x="2275515" y="2502364"/>
              <a:chExt cx="1040471" cy="1040470"/>
            </a:xfrm>
            <a:grpFill/>
          </p:grpSpPr>
          <p:sp>
            <p:nvSpPr>
              <p:cNvPr id="235" name="Larme 23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6" name="Image 23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26" name="Grouper 205"/>
            <p:cNvGrpSpPr/>
            <p:nvPr/>
          </p:nvGrpSpPr>
          <p:grpSpPr>
            <a:xfrm>
              <a:off x="9222110" y="2735136"/>
              <a:ext cx="415134" cy="415133"/>
              <a:chOff x="2275515" y="2502364"/>
              <a:chExt cx="1040471" cy="1040470"/>
            </a:xfrm>
            <a:grpFill/>
          </p:grpSpPr>
          <p:sp>
            <p:nvSpPr>
              <p:cNvPr id="233" name="Larme 23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Image 233"/>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27" name="Grouper 206"/>
            <p:cNvGrpSpPr/>
            <p:nvPr/>
          </p:nvGrpSpPr>
          <p:grpSpPr>
            <a:xfrm>
              <a:off x="8912574" y="2851278"/>
              <a:ext cx="415134" cy="415133"/>
              <a:chOff x="2275515" y="2502364"/>
              <a:chExt cx="1040471" cy="1040470"/>
            </a:xfrm>
            <a:grpFill/>
          </p:grpSpPr>
          <p:sp>
            <p:nvSpPr>
              <p:cNvPr id="231" name="Larme 23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Image 23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28" name="Grouper 207"/>
            <p:cNvGrpSpPr/>
            <p:nvPr/>
          </p:nvGrpSpPr>
          <p:grpSpPr>
            <a:xfrm>
              <a:off x="9320307" y="3068696"/>
              <a:ext cx="415134" cy="415133"/>
              <a:chOff x="2275515" y="2502364"/>
              <a:chExt cx="1040471" cy="1040470"/>
            </a:xfrm>
            <a:grpFill/>
          </p:grpSpPr>
          <p:sp>
            <p:nvSpPr>
              <p:cNvPr id="229" name="Larme 22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Image 22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2" name="Grouper 8"/>
          <p:cNvGrpSpPr/>
          <p:nvPr/>
        </p:nvGrpSpPr>
        <p:grpSpPr>
          <a:xfrm>
            <a:off x="4468958" y="4028052"/>
            <a:ext cx="7501517" cy="6760177"/>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 name="Image 91"/>
          <p:cNvPicPr>
            <a:picLocks noChangeAspect="1"/>
          </p:cNvPicPr>
          <p:nvPr/>
        </p:nvPicPr>
        <p:blipFill>
          <a:blip r:embed="rId6" cstate="print"/>
          <a:stretch>
            <a:fillRect/>
          </a:stretch>
        </p:blipFill>
        <p:spPr>
          <a:xfrm flipH="1">
            <a:off x="1382540" y="6167687"/>
            <a:ext cx="2745122" cy="2745122"/>
          </a:xfrm>
          <a:prstGeom prst="rect">
            <a:avLst/>
          </a:prstGeom>
        </p:spPr>
      </p:pic>
      <p:grpSp>
        <p:nvGrpSpPr>
          <p:cNvPr id="33" name="Grouper 4"/>
          <p:cNvGrpSpPr/>
          <p:nvPr/>
        </p:nvGrpSpPr>
        <p:grpSpPr>
          <a:xfrm>
            <a:off x="4486821" y="3325435"/>
            <a:ext cx="2916787" cy="8881533"/>
            <a:chOff x="1746693" y="614898"/>
            <a:chExt cx="1720064" cy="5544008"/>
          </a:xfrm>
        </p:grpSpPr>
        <p:pic>
          <p:nvPicPr>
            <p:cNvPr id="88" name="Image 8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sp>
        <p:nvSpPr>
          <p:cNvPr id="172"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Heureusement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il</a:t>
            </a:r>
            <a:r>
              <a:rPr lang="en-US" sz="11000" dirty="0" smtClean="0">
                <a:latin typeface="+mj-lt"/>
                <a:ea typeface="+mj-ea"/>
                <a:cs typeface="+mj-cs"/>
                <a:sym typeface="Montserrat-Regular"/>
              </a:rPr>
              <a:t> y a Hadoop</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xmlns="" val="751404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4 -0.00509 L 0.21497 -0.00509 " pathEditMode="relative" rAng="0" ptsTypes="AA">
                                      <p:cBhvr>
                                        <p:cTn id="6" dur="2000" fill="hold"/>
                                        <p:tgtEl>
                                          <p:spTgt spid="33"/>
                                        </p:tgtEl>
                                        <p:attrNameLst>
                                          <p:attrName>ppt_x</p:attrName>
                                          <p:attrName>ppt_y</p:attrName>
                                        </p:attrNameLst>
                                      </p:cBhvr>
                                      <p:rCtr x="10885"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2 -0.00509 L 0.00039 -0.00509 " pathEditMode="relative" rAng="0" ptsTypes="AA">
                                      <p:cBhvr>
                                        <p:cTn id="10" dur="2000" fill="hold"/>
                                        <p:tgtEl>
                                          <p:spTgt spid="33"/>
                                        </p:tgtEl>
                                        <p:attrNameLst>
                                          <p:attrName>ppt_x</p:attrName>
                                          <p:attrName>ppt_y</p:attrName>
                                        </p:attrNameLst>
                                      </p:cBhvr>
                                      <p:rCtr x="-106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Tout le monde est là ?</a:t>
            </a:r>
            <a:endParaRPr lang="fr-FR" dirty="0"/>
          </a:p>
        </p:txBody>
      </p:sp>
      <p:pic>
        <p:nvPicPr>
          <p:cNvPr id="7" name="Picture 2" descr="https://i.imgflip.com/1ljhlq.jpg"/>
          <p:cNvPicPr>
            <a:picLocks noChangeAspect="1" noChangeArrowheads="1"/>
          </p:cNvPicPr>
          <p:nvPr/>
        </p:nvPicPr>
        <p:blipFill>
          <a:blip r:embed="rId2" cstate="print"/>
          <a:srcRect/>
          <a:stretch>
            <a:fillRect/>
          </a:stretch>
        </p:blipFill>
        <p:spPr bwMode="auto">
          <a:xfrm>
            <a:off x="5940149" y="3095693"/>
            <a:ext cx="12745416" cy="8488450"/>
          </a:xfrm>
          <a:prstGeom prst="rect">
            <a:avLst/>
          </a:prstGeom>
          <a:noFill/>
        </p:spPr>
      </p:pic>
    </p:spTree>
    <p:extLst>
      <p:ext uri="{BB962C8B-B14F-4D97-AF65-F5344CB8AC3E}">
        <p14:creationId xmlns:p14="http://schemas.microsoft.com/office/powerpoint/2010/main" xmlns="" val="3610714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29</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Fouillons sous le capot!!!</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4</a:t>
            </a:r>
            <a:endParaRPr dirty="0"/>
          </a:p>
        </p:txBody>
      </p:sp>
    </p:spTree>
    <p:extLst>
      <p:ext uri="{BB962C8B-B14F-4D97-AF65-F5344CB8AC3E}">
        <p14:creationId xmlns:p14="http://schemas.microsoft.com/office/powerpoint/2010/main" xmlns="" val="209986724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3851830" y="353133"/>
            <a:ext cx="16626104" cy="1690154"/>
          </a:xfrm>
          <a:prstGeom prst="rect">
            <a:avLst/>
          </a:prstGeom>
        </p:spPr>
        <p:txBody>
          <a:bodyPr/>
          <a:lstStyle>
            <a:lvl1pPr defTabSz="731162">
              <a:defRPr sz="9968"/>
            </a:lvl1pPr>
          </a:lstStyle>
          <a:p>
            <a:r>
              <a:rPr lang="fr-FR" dirty="0" smtClean="0"/>
              <a:t>Préambule</a:t>
            </a:r>
            <a:endParaRPr dirty="0"/>
          </a:p>
        </p:txBody>
      </p:sp>
      <p:sp>
        <p:nvSpPr>
          <p:cNvPr id="247" name="Shape 247"/>
          <p:cNvSpPr>
            <a:spLocks noGrp="1"/>
          </p:cNvSpPr>
          <p:nvPr>
            <p:ph type="body" sz="quarter" idx="1"/>
          </p:nvPr>
        </p:nvSpPr>
        <p:spPr>
          <a:prstGeom prst="rect">
            <a:avLst/>
          </a:prstGeom>
        </p:spPr>
        <p:txBody>
          <a:bodyPr/>
          <a:lstStyle/>
          <a:p>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3</a:t>
            </a:fld>
            <a:endParaRPr/>
          </a:p>
        </p:txBody>
      </p:sp>
      <p:pic>
        <p:nvPicPr>
          <p:cNvPr id="8" name="Picture 2" descr="Résultat de recherche d'images pour &quot;guide des mondanités&quot;"/>
          <p:cNvPicPr>
            <a:picLocks noGrp="1" noChangeAspect="1" noChangeArrowheads="1"/>
          </p:cNvPicPr>
          <p:nvPr>
            <p:ph type="pic" idx="13"/>
          </p:nvPr>
        </p:nvPicPr>
        <p:blipFill>
          <a:blip r:embed="rId2" cstate="print"/>
          <a:srcRect l="1795" r="1795"/>
          <a:stretch>
            <a:fillRect/>
          </a:stretch>
        </p:blipFill>
        <p:spPr bwMode="auto">
          <a:xfrm>
            <a:off x="4632877" y="2299692"/>
            <a:ext cx="15064011" cy="9116660"/>
          </a:xfrm>
          <a:prstGeom prst="rect">
            <a:avLst/>
          </a:prstGeom>
          <a:noFill/>
        </p:spPr>
      </p:pic>
    </p:spTree>
    <p:extLst>
      <p:ext uri="{BB962C8B-B14F-4D97-AF65-F5344CB8AC3E}">
        <p14:creationId xmlns:p14="http://schemas.microsoft.com/office/powerpoint/2010/main" xmlns="" val="1134580112"/>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Parlons Chinois</a:t>
            </a:r>
            <a:endParaRPr lang="fr-FR" dirty="0"/>
          </a:p>
        </p:txBody>
      </p:sp>
      <p:pic>
        <p:nvPicPr>
          <p:cNvPr id="53250" name="Picture 2" descr="Résultat de recherche d'images pour &quot;big data bière&quot;"/>
          <p:cNvPicPr>
            <a:picLocks noChangeAspect="1" noChangeArrowheads="1"/>
          </p:cNvPicPr>
          <p:nvPr/>
        </p:nvPicPr>
        <p:blipFill>
          <a:blip r:embed="rId2" cstate="print"/>
          <a:srcRect/>
          <a:stretch>
            <a:fillRect/>
          </a:stretch>
        </p:blipFill>
        <p:spPr bwMode="auto">
          <a:xfrm>
            <a:off x="3602719" y="2114554"/>
            <a:ext cx="15753979" cy="8717815"/>
          </a:xfrm>
          <a:prstGeom prst="rect">
            <a:avLst/>
          </a:prstGeom>
          <a:noFill/>
        </p:spPr>
      </p:pic>
      <p:grpSp>
        <p:nvGrpSpPr>
          <p:cNvPr id="10" name="Grouper 9"/>
          <p:cNvGrpSpPr/>
          <p:nvPr/>
        </p:nvGrpSpPr>
        <p:grpSpPr>
          <a:xfrm>
            <a:off x="3602719" y="10716572"/>
            <a:ext cx="15753979" cy="1836309"/>
            <a:chOff x="3602719" y="2043287"/>
            <a:chExt cx="15753979" cy="1836309"/>
          </a:xfrm>
        </p:grpSpPr>
        <p:sp>
          <p:nvSpPr>
            <p:cNvPr id="7" name="Rectangle 6"/>
            <p:cNvSpPr/>
            <p:nvPr/>
          </p:nvSpPr>
          <p:spPr>
            <a:xfrm>
              <a:off x="3602719" y="2043287"/>
              <a:ext cx="15753979" cy="179177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3254" name="Picture 6" descr="Résultat de recherche d'images pour &quot;jupyter notebook logo&quot;"/>
            <p:cNvPicPr>
              <a:picLocks noChangeAspect="1" noChangeArrowheads="1"/>
            </p:cNvPicPr>
            <p:nvPr/>
          </p:nvPicPr>
          <p:blipFill>
            <a:blip r:embed="rId3" cstate="print"/>
            <a:srcRect/>
            <a:stretch>
              <a:fillRect/>
            </a:stretch>
          </p:blipFill>
          <p:spPr bwMode="auto">
            <a:xfrm>
              <a:off x="12648672" y="2144088"/>
              <a:ext cx="1553050" cy="1553050"/>
            </a:xfrm>
            <a:prstGeom prst="rect">
              <a:avLst/>
            </a:prstGeom>
            <a:noFill/>
          </p:spPr>
        </p:pic>
        <p:pic>
          <p:nvPicPr>
            <p:cNvPr id="53256" name="Picture 8" descr="Résultat de recherche d'images pour &quot;hadoop logo&quot;"/>
            <p:cNvPicPr>
              <a:picLocks noChangeAspect="1" noChangeArrowheads="1"/>
            </p:cNvPicPr>
            <p:nvPr/>
          </p:nvPicPr>
          <p:blipFill>
            <a:blip r:embed="rId4" cstate="print"/>
            <a:srcRect/>
            <a:stretch>
              <a:fillRect/>
            </a:stretch>
          </p:blipFill>
          <p:spPr bwMode="auto">
            <a:xfrm>
              <a:off x="3711084" y="2279872"/>
              <a:ext cx="5249797" cy="1359697"/>
            </a:xfrm>
            <a:prstGeom prst="rect">
              <a:avLst/>
            </a:prstGeom>
            <a:noFill/>
          </p:spPr>
        </p:pic>
        <p:pic>
          <p:nvPicPr>
            <p:cNvPr id="5" name="Image 4"/>
            <p:cNvPicPr>
              <a:picLocks noChangeAspect="1"/>
            </p:cNvPicPr>
            <p:nvPr/>
          </p:nvPicPr>
          <p:blipFill>
            <a:blip r:embed="rId5" cstate="print"/>
            <a:stretch>
              <a:fillRect/>
            </a:stretch>
          </p:blipFill>
          <p:spPr>
            <a:xfrm>
              <a:off x="9345196" y="2185320"/>
              <a:ext cx="2733988" cy="1454249"/>
            </a:xfrm>
            <a:prstGeom prst="rect">
              <a:avLst/>
            </a:prstGeom>
          </p:spPr>
        </p:pic>
        <p:pic>
          <p:nvPicPr>
            <p:cNvPr id="6" name="Image 5"/>
            <p:cNvPicPr>
              <a:picLocks noChangeAspect="1"/>
            </p:cNvPicPr>
            <p:nvPr/>
          </p:nvPicPr>
          <p:blipFill>
            <a:blip r:embed="rId6" cstate="print">
              <a:clrChange>
                <a:clrFrom>
                  <a:srgbClr val="FFFFFF"/>
                </a:clrFrom>
                <a:clrTo>
                  <a:srgbClr val="FFFFFF">
                    <a:alpha val="0"/>
                  </a:srgbClr>
                </a:clrTo>
              </a:clrChange>
            </a:blip>
            <a:stretch>
              <a:fillRect/>
            </a:stretch>
          </p:blipFill>
          <p:spPr>
            <a:xfrm>
              <a:off x="14136154" y="2277377"/>
              <a:ext cx="4743516" cy="1602219"/>
            </a:xfrm>
            <a:prstGeom prst="rect">
              <a:avLst/>
            </a:prstGeom>
          </p:spPr>
        </p:pic>
      </p:grpSp>
    </p:spTree>
    <p:extLst>
      <p:ext uri="{BB962C8B-B14F-4D97-AF65-F5344CB8AC3E}">
        <p14:creationId xmlns:p14="http://schemas.microsoft.com/office/powerpoint/2010/main" xmlns="" val="129389096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grpSp>
        <p:nvGrpSpPr>
          <p:cNvPr id="27" name="Grouper 26"/>
          <p:cNvGrpSpPr/>
          <p:nvPr/>
        </p:nvGrpSpPr>
        <p:grpSpPr>
          <a:xfrm>
            <a:off x="3712621" y="3584746"/>
            <a:ext cx="5942224" cy="8317441"/>
            <a:chOff x="14766103" y="3411707"/>
            <a:chExt cx="5942224" cy="8317441"/>
          </a:xfrm>
        </p:grpSpPr>
        <p:pic>
          <p:nvPicPr>
            <p:cNvPr id="4" name="Picture 2" descr="Afficher l'image d'origine"/>
            <p:cNvPicPr>
              <a:picLocks noChangeAspect="1" noChangeArrowheads="1"/>
            </p:cNvPicPr>
            <p:nvPr/>
          </p:nvPicPr>
          <p:blipFill>
            <a:blip r:embed="rId4" cstate="print">
              <a:clrChange>
                <a:clrFrom>
                  <a:srgbClr val="FFFFFF"/>
                </a:clrFrom>
                <a:clrTo>
                  <a:srgbClr val="FFFFFF">
                    <a:alpha val="0"/>
                  </a:srgbClr>
                </a:clrTo>
              </a:clrChange>
            </a:blip>
            <a:srcRect t="15781" b="18053"/>
            <a:stretch>
              <a:fillRect/>
            </a:stretch>
          </p:blipFill>
          <p:spPr bwMode="auto">
            <a:xfrm>
              <a:off x="16061948" y="3411710"/>
              <a:ext cx="3047298" cy="1106434"/>
            </a:xfrm>
            <a:prstGeom prst="rect">
              <a:avLst/>
            </a:prstGeom>
            <a:noFill/>
          </p:spPr>
        </p:pic>
        <p:pic>
          <p:nvPicPr>
            <p:cNvPr id="5" name="Image 4"/>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a:xfrm>
              <a:off x="15630001" y="6327840"/>
              <a:ext cx="3981000" cy="1218918"/>
            </a:xfrm>
            <a:prstGeom prst="rect">
              <a:avLst/>
            </a:prstGeom>
          </p:spPr>
        </p:pic>
        <p:grpSp>
          <p:nvGrpSpPr>
            <p:cNvPr id="2" name="Group 5"/>
            <p:cNvGrpSpPr/>
            <p:nvPr/>
          </p:nvGrpSpPr>
          <p:grpSpPr>
            <a:xfrm>
              <a:off x="14766103" y="7767666"/>
              <a:ext cx="5942224" cy="3961482"/>
              <a:chOff x="4343400" y="4876801"/>
              <a:chExt cx="2971800" cy="1981200"/>
            </a:xfrm>
          </p:grpSpPr>
          <p:sp>
            <p:nvSpPr>
              <p:cNvPr id="7" name="Oval 6"/>
              <p:cNvSpPr/>
              <p:nvPr/>
            </p:nvSpPr>
            <p:spPr>
              <a:xfrm>
                <a:off x="4343400" y="4876801"/>
                <a:ext cx="2971800" cy="1981200"/>
              </a:xfrm>
              <a:prstGeom prst="ellipse">
                <a:avLst/>
              </a:prstGeom>
              <a:solidFill>
                <a:schemeClr val="tx1"/>
              </a:solid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400" dirty="0">
                  <a:solidFill>
                    <a:srgbClr val="FFFFFF"/>
                  </a:solidFill>
                  <a:latin typeface="Arial"/>
                </a:endParaRPr>
              </a:p>
            </p:txBody>
          </p:sp>
          <p:grpSp>
            <p:nvGrpSpPr>
              <p:cNvPr id="6" name="Group 31"/>
              <p:cNvGrpSpPr/>
              <p:nvPr/>
            </p:nvGrpSpPr>
            <p:grpSpPr>
              <a:xfrm>
                <a:off x="4511205" y="5105405"/>
                <a:ext cx="2641498" cy="1614203"/>
                <a:chOff x="6220386" y="5105405"/>
                <a:chExt cx="2641498" cy="1614203"/>
              </a:xfrm>
            </p:grpSpPr>
            <p:grpSp>
              <p:nvGrpSpPr>
                <p:cNvPr id="8"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7645753" y="4518212"/>
              <a:ext cx="0" cy="1521660"/>
            </a:xfrm>
            <a:prstGeom prst="straightConnector1">
              <a:avLst/>
            </a:prstGeom>
            <a:ln w="57150">
              <a:solidFill>
                <a:srgbClr val="0B53B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e 180"/>
            <p:cNvGrpSpPr/>
            <p:nvPr/>
          </p:nvGrpSpPr>
          <p:grpSpPr>
            <a:xfrm>
              <a:off x="19373547" y="3411707"/>
              <a:ext cx="863896" cy="863896"/>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defTabSz="1828316">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defTabSz="1828316">
                  <a:defRPr/>
                </a:pPr>
                <a:endParaRPr lang="fr-FR" kern="0" dirty="0">
                  <a:solidFill>
                    <a:sysClr val="window" lastClr="FFFFFF"/>
                  </a:solidFill>
                  <a:latin typeface="Calibri"/>
                </a:endParaRPr>
              </a:p>
            </p:txBody>
          </p:sp>
        </p:grpSp>
      </p:grpSp>
      <p:sp>
        <p:nvSpPr>
          <p:cNvPr id="77" name="Title 1"/>
          <p:cNvSpPr>
            <a:spLocks noGrp="1"/>
          </p:cNvSpPr>
          <p:nvPr>
            <p:ph type="title"/>
          </p:nvPr>
        </p:nvSpPr>
        <p:spPr/>
        <p:txBody>
          <a:bodyPr>
            <a:normAutofit/>
          </a:bodyPr>
          <a:lstStyle/>
          <a:p>
            <a:r>
              <a:rPr lang="en-US" dirty="0" smtClean="0"/>
              <a:t>Hadoop : </a:t>
            </a:r>
            <a:r>
              <a:rPr lang="en-US" dirty="0" err="1" smtClean="0"/>
              <a:t>à</a:t>
            </a:r>
            <a:r>
              <a:rPr lang="en-US" dirty="0" smtClean="0"/>
              <a:t> </a:t>
            </a:r>
            <a:r>
              <a:rPr lang="en-US" dirty="0" err="1" smtClean="0"/>
              <a:t>tes</a:t>
            </a:r>
            <a:r>
              <a:rPr lang="en-US" dirty="0" smtClean="0"/>
              <a:t> </a:t>
            </a:r>
            <a:r>
              <a:rPr lang="en-US" dirty="0" err="1" smtClean="0"/>
              <a:t>souhaits</a:t>
            </a:r>
            <a:endParaRPr lang="en-US" dirty="0"/>
          </a:p>
        </p:txBody>
      </p:sp>
      <p:pic>
        <p:nvPicPr>
          <p:cNvPr id="3" name="Image 2"/>
          <p:cNvPicPr>
            <a:picLocks noChangeAspect="1"/>
          </p:cNvPicPr>
          <p:nvPr/>
        </p:nvPicPr>
        <p:blipFill rotWithShape="1">
          <a:blip r:embed="rId16" cstate="print">
            <a:clrChange>
              <a:clrFrom>
                <a:srgbClr val="FFFFFF"/>
              </a:clrFrom>
              <a:clrTo>
                <a:srgbClr val="FFFFFF">
                  <a:alpha val="0"/>
                </a:srgbClr>
              </a:clrTo>
            </a:clrChange>
          </a:blip>
          <a:srcRect l="17836" t="19412" r="24342" b="33529"/>
          <a:stretch/>
        </p:blipFill>
        <p:spPr>
          <a:xfrm>
            <a:off x="14367173" y="9016426"/>
            <a:ext cx="4222377" cy="1613648"/>
          </a:xfrm>
          <a:prstGeom prst="rect">
            <a:avLst/>
          </a:prstGeom>
        </p:spPr>
      </p:pic>
      <p:pic>
        <p:nvPicPr>
          <p:cNvPr id="21" name="Image 20"/>
          <p:cNvPicPr>
            <a:picLocks noChangeAspect="1"/>
          </p:cNvPicPr>
          <p:nvPr/>
        </p:nvPicPr>
        <p:blipFill rotWithShape="1">
          <a:blip r:embed="rId17" cstate="print">
            <a:clrChange>
              <a:clrFrom>
                <a:srgbClr val="FFFFFF"/>
              </a:clrFrom>
              <a:clrTo>
                <a:srgbClr val="FFFFFF">
                  <a:alpha val="0"/>
                </a:srgbClr>
              </a:clrTo>
            </a:clrChange>
          </a:blip>
          <a:srcRect t="20588" b="21568"/>
          <a:stretch/>
        </p:blipFill>
        <p:spPr>
          <a:xfrm>
            <a:off x="14367173" y="7157944"/>
            <a:ext cx="4318000" cy="1586753"/>
          </a:xfrm>
          <a:prstGeom prst="rect">
            <a:avLst/>
          </a:prstGeom>
        </p:spPr>
      </p:pic>
      <p:grpSp>
        <p:nvGrpSpPr>
          <p:cNvPr id="29" name="Grouper 61"/>
          <p:cNvGrpSpPr/>
          <p:nvPr/>
        </p:nvGrpSpPr>
        <p:grpSpPr>
          <a:xfrm>
            <a:off x="11584662" y="6626186"/>
            <a:ext cx="2593163" cy="4622997"/>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63"/>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19"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pic>
        <p:nvPicPr>
          <p:cNvPr id="37" name="Image 36"/>
          <p:cNvPicPr>
            <a:picLocks noChangeAspect="1"/>
          </p:cNvPicPr>
          <p:nvPr/>
        </p:nvPicPr>
        <p:blipFill>
          <a:blip r:embed="rId21" cstate="print"/>
          <a:stretch>
            <a:fillRect/>
          </a:stretch>
        </p:blipFill>
        <p:spPr>
          <a:xfrm>
            <a:off x="16791782" y="3676852"/>
            <a:ext cx="2733988" cy="1454249"/>
          </a:xfrm>
          <a:prstGeom prst="rect">
            <a:avLst/>
          </a:prstGeom>
        </p:spPr>
      </p:pic>
      <p:pic>
        <p:nvPicPr>
          <p:cNvPr id="39" name="Image 38"/>
          <p:cNvPicPr>
            <a:picLocks noChangeAspect="1"/>
          </p:cNvPicPr>
          <p:nvPr/>
        </p:nvPicPr>
        <p:blipFill rotWithShape="1">
          <a:blip r:embed="rId22" cstate="print">
            <a:clrChange>
              <a:clrFrom>
                <a:srgbClr val="FFFFFF"/>
              </a:clrFrom>
              <a:clrTo>
                <a:srgbClr val="FFFFFF">
                  <a:alpha val="0"/>
                </a:srgbClr>
              </a:clrTo>
            </a:clrChange>
          </a:blip>
          <a:srcRect t="28824" b="27059"/>
          <a:stretch/>
        </p:blipFill>
        <p:spPr>
          <a:xfrm>
            <a:off x="12197498" y="3676852"/>
            <a:ext cx="4042801" cy="1783590"/>
          </a:xfrm>
          <a:prstGeom prst="rect">
            <a:avLst/>
          </a:prstGeom>
        </p:spPr>
      </p:pic>
      <p:cxnSp>
        <p:nvCxnSpPr>
          <p:cNvPr id="43" name="Straight Arrow Connector 19"/>
          <p:cNvCxnSpPr/>
          <p:nvPr/>
        </p:nvCxnSpPr>
        <p:spPr>
          <a:xfrm>
            <a:off x="15135636"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19"/>
          <p:cNvCxnSpPr/>
          <p:nvPr/>
        </p:nvCxnSpPr>
        <p:spPr>
          <a:xfrm flipH="1">
            <a:off x="16602678"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xmlns="" val="53616821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pic>
        <p:nvPicPr>
          <p:cNvPr id="4" name="Picture 3"/>
          <p:cNvPicPr>
            <a:picLocks noChangeAspect="1"/>
          </p:cNvPicPr>
          <p:nvPr/>
        </p:nvPicPr>
        <p:blipFill>
          <a:blip r:embed="rId4" cstate="print">
            <a:clrChange>
              <a:clrFrom>
                <a:srgbClr val="FFFFFF"/>
              </a:clrFrom>
              <a:clrTo>
                <a:srgbClr val="FFFFFF">
                  <a:alpha val="0"/>
                </a:srgbClr>
              </a:clrTo>
            </a:clrChange>
          </a:blip>
          <a:stretch>
            <a:fillRect/>
          </a:stretch>
        </p:blipFill>
        <p:spPr>
          <a:xfrm>
            <a:off x="3785172" y="7700524"/>
            <a:ext cx="9283504" cy="3863945"/>
          </a:xfrm>
          <a:prstGeom prst="rect">
            <a:avLst/>
          </a:prstGeom>
        </p:spPr>
      </p:pic>
      <p:sp>
        <p:nvSpPr>
          <p:cNvPr id="8" name="Title 1"/>
          <p:cNvSpPr>
            <a:spLocks noGrp="1"/>
          </p:cNvSpPr>
          <p:nvPr>
            <p:ph type="title"/>
          </p:nvPr>
        </p:nvSpPr>
        <p:spPr/>
        <p:txBody>
          <a:bodyPr>
            <a:normAutofit/>
          </a:bodyPr>
          <a:lstStyle/>
          <a:p>
            <a:r>
              <a:rPr lang="en-US" dirty="0" smtClean="0"/>
              <a:t>JOHN SPARK</a:t>
            </a:r>
            <a:endParaRPr lang="en-US" dirty="0"/>
          </a:p>
        </p:txBody>
      </p:sp>
      <p:pic>
        <p:nvPicPr>
          <p:cNvPr id="10" name="Image 9"/>
          <p:cNvPicPr>
            <a:picLocks noChangeAspect="1"/>
          </p:cNvPicPr>
          <p:nvPr/>
        </p:nvPicPr>
        <p:blipFill>
          <a:blip r:embed="rId5" cstate="print"/>
          <a:stretch>
            <a:fillRect/>
          </a:stretch>
        </p:blipFill>
        <p:spPr>
          <a:xfrm>
            <a:off x="5903061" y="4236994"/>
            <a:ext cx="4185630" cy="2226399"/>
          </a:xfrm>
          <a:prstGeom prst="rect">
            <a:avLst/>
          </a:prstGeom>
        </p:spPr>
      </p:pic>
      <p:pic>
        <p:nvPicPr>
          <p:cNvPr id="6" name="Image 5"/>
          <p:cNvPicPr>
            <a:picLocks noChangeAspect="1"/>
          </p:cNvPicPr>
          <p:nvPr/>
        </p:nvPicPr>
        <p:blipFill>
          <a:blip r:embed="rId6" cstate="print">
            <a:clrChange>
              <a:clrFrom>
                <a:srgbClr val="FFFFFF"/>
              </a:clrFrom>
              <a:clrTo>
                <a:srgbClr val="FFFFFF">
                  <a:alpha val="0"/>
                </a:srgbClr>
              </a:clrTo>
            </a:clrChange>
          </a:blip>
          <a:stretch>
            <a:fillRect/>
          </a:stretch>
        </p:blipFill>
        <p:spPr>
          <a:xfrm>
            <a:off x="13203146" y="4410635"/>
            <a:ext cx="7196629" cy="6730776"/>
          </a:xfrm>
          <a:prstGeom prst="rect">
            <a:avLst/>
          </a:prstGeom>
        </p:spPr>
      </p:pic>
    </p:spTree>
    <p:custDataLst>
      <p:tags r:id="rId1"/>
    </p:custDataLst>
    <p:extLst>
      <p:ext uri="{BB962C8B-B14F-4D97-AF65-F5344CB8AC3E}">
        <p14:creationId xmlns:p14="http://schemas.microsoft.com/office/powerpoint/2010/main" xmlns="" val="53785711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88605" y="2685334"/>
            <a:ext cx="18806791" cy="10116266"/>
          </a:xfrm>
          <a:prstGeom prst="rect">
            <a:avLst/>
          </a:prstGeom>
        </p:spPr>
      </p:pic>
      <p:sp>
        <p:nvSpPr>
          <p:cNvPr id="2" name="Title 1"/>
          <p:cNvSpPr>
            <a:spLocks noGrp="1"/>
          </p:cNvSpPr>
          <p:nvPr>
            <p:ph type="title"/>
          </p:nvPr>
        </p:nvSpPr>
        <p:spPr>
          <a:xfrm>
            <a:off x="537882" y="136442"/>
            <a:ext cx="23182730" cy="2203987"/>
          </a:xfrm>
        </p:spPr>
        <p:txBody>
          <a:bodyPr>
            <a:normAutofit/>
          </a:bodyPr>
          <a:lstStyle/>
          <a:p>
            <a:r>
              <a:rPr lang="en-US" dirty="0" smtClean="0"/>
              <a:t>Le NOSQL : </a:t>
            </a:r>
            <a:r>
              <a:rPr lang="en-US" dirty="0" err="1" smtClean="0"/>
              <a:t>Quelle</a:t>
            </a:r>
            <a:r>
              <a:rPr lang="en-US" dirty="0" smtClean="0"/>
              <a:t> relation ?</a:t>
            </a:r>
            <a:endParaRPr lang="en-US" dirty="0"/>
          </a:p>
        </p:txBody>
      </p:sp>
      <p:pic>
        <p:nvPicPr>
          <p:cNvPr id="16387" name="Picture 3"/>
          <p:cNvPicPr>
            <a:picLocks noChangeAspect="1" noChangeArrowheads="1"/>
          </p:cNvPicPr>
          <p:nvPr/>
        </p:nvPicPr>
        <p:blipFill>
          <a:blip r:embed="rId4" cstate="print"/>
          <a:srcRect/>
          <a:stretch>
            <a:fillRect/>
          </a:stretch>
        </p:blipFill>
        <p:spPr bwMode="auto">
          <a:xfrm>
            <a:off x="3669637" y="7026502"/>
            <a:ext cx="17011940" cy="4136588"/>
          </a:xfrm>
          <a:prstGeom prst="rect">
            <a:avLst/>
          </a:prstGeom>
          <a:noFill/>
          <a:ln w="9525">
            <a:noFill/>
            <a:miter lim="800000"/>
            <a:headEnd/>
            <a:tailEnd/>
          </a:ln>
        </p:spPr>
      </p:pic>
      <p:pic>
        <p:nvPicPr>
          <p:cNvPr id="4" name="Image 3"/>
          <p:cNvPicPr>
            <a:picLocks noChangeAspect="1"/>
          </p:cNvPicPr>
          <p:nvPr/>
        </p:nvPicPr>
        <p:blipFill>
          <a:blip r:embed="rId5" cstate="print"/>
          <a:stretch>
            <a:fillRect/>
          </a:stretch>
        </p:blipFill>
        <p:spPr>
          <a:xfrm>
            <a:off x="4114539" y="3932143"/>
            <a:ext cx="5436286" cy="2075673"/>
          </a:xfrm>
          <a:prstGeom prst="rect">
            <a:avLst/>
          </a:prstGeom>
        </p:spPr>
      </p:pic>
      <p:cxnSp>
        <p:nvCxnSpPr>
          <p:cNvPr id="7" name="Connecteur droit 6"/>
          <p:cNvCxnSpPr/>
          <p:nvPr/>
        </p:nvCxnSpPr>
        <p:spPr>
          <a:xfrm>
            <a:off x="5378824" y="9063318"/>
            <a:ext cx="2581835" cy="0"/>
          </a:xfrm>
          <a:prstGeom prst="line">
            <a:avLst/>
          </a:prstGeom>
          <a:noFill/>
          <a:ln w="57150" cap="flat">
            <a:solidFill>
              <a:srgbClr val="0B53B2"/>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xmlns="" val="164511144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34</a:t>
            </a:fld>
            <a:endParaRPr/>
          </a:p>
        </p:txBody>
      </p:sp>
      <p:sp>
        <p:nvSpPr>
          <p:cNvPr id="242" name="Shape 242"/>
          <p:cNvSpPr>
            <a:spLocks noGrp="1"/>
          </p:cNvSpPr>
          <p:nvPr>
            <p:ph type="body" sz="quarter" idx="1"/>
          </p:nvPr>
        </p:nvSpPr>
        <p:spPr>
          <a:xfrm>
            <a:off x="3361766" y="6727967"/>
            <a:ext cx="19295340" cy="2844385"/>
          </a:xfrm>
          <a:prstGeom prst="rect">
            <a:avLst/>
          </a:prstGeom>
        </p:spPr>
        <p:txBody>
          <a:bodyPr>
            <a:normAutofit fontScale="92500"/>
          </a:bodyPr>
          <a:lstStyle/>
          <a:p>
            <a:pPr>
              <a:defRPr sz="4800">
                <a:latin typeface="+mj-lt"/>
                <a:ea typeface="+mj-ea"/>
                <a:cs typeface="+mj-cs"/>
                <a:sym typeface="Montserrat-Regular"/>
              </a:defRPr>
            </a:pPr>
            <a:r>
              <a:rPr lang="fr-FR" sz="7200" dirty="0" err="1" smtClean="0">
                <a:latin typeface="Courier" charset="0"/>
                <a:ea typeface="Courier" charset="0"/>
                <a:cs typeface="Courier" charset="0"/>
              </a:rPr>
              <a:t>try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Vous êtes prêt?</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 </a:t>
            </a:r>
          </a:p>
          <a:p>
            <a:pPr>
              <a:defRPr sz="4800">
                <a:latin typeface="+mj-lt"/>
                <a:ea typeface="+mj-ea"/>
                <a:cs typeface="+mj-cs"/>
                <a:sym typeface="Montserrat-Regular"/>
              </a:defRPr>
            </a:pPr>
            <a:r>
              <a:rPr lang="fr-FR" sz="7200" dirty="0" err="1" smtClean="0">
                <a:latin typeface="Courier" charset="0"/>
                <a:ea typeface="Courier" charset="0"/>
                <a:cs typeface="Courier" charset="0"/>
              </a:rPr>
              <a:t>finally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Pratiquons ensemble!!</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a:t>
            </a:r>
            <a:endParaRPr sz="7200" dirty="0">
              <a:latin typeface="Courier" charset="0"/>
              <a:ea typeface="Courier" charset="0"/>
              <a:cs typeface="Courier" charset="0"/>
            </a:endParaRPr>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Bouquet final</a:t>
            </a:r>
            <a:endParaRPr dirty="0"/>
          </a:p>
        </p:txBody>
      </p:sp>
    </p:spTree>
    <p:extLst>
      <p:ext uri="{BB962C8B-B14F-4D97-AF65-F5344CB8AC3E}">
        <p14:creationId xmlns:p14="http://schemas.microsoft.com/office/powerpoint/2010/main" xmlns="" val="1480359890"/>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smtClean="0"/>
              <a:t>Réalisé avec de vrais effets spéciaux</a:t>
            </a:r>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40070" y="2419804"/>
            <a:ext cx="9914965" cy="9914965"/>
          </a:xfrm>
          <a:prstGeom prst="rect">
            <a:avLst/>
          </a:prstGeom>
        </p:spPr>
      </p:pic>
    </p:spTree>
    <p:extLst>
      <p:ext uri="{BB962C8B-B14F-4D97-AF65-F5344CB8AC3E}">
        <p14:creationId xmlns:p14="http://schemas.microsoft.com/office/powerpoint/2010/main" xmlns="" val="103401152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dirty="0" smtClean="0"/>
              <a:t>C’est l’heure du dessert !!!</a:t>
            </a:r>
            <a:endParaRPr lang="fr-FR" dirty="0"/>
          </a:p>
        </p:txBody>
      </p:sp>
      <p:pic>
        <p:nvPicPr>
          <p:cNvPr id="4" name="Picture 2" descr="https://i.imgflip.com/1kacra.jpg"/>
          <p:cNvPicPr>
            <a:picLocks noChangeAspect="1" noChangeArrowheads="1"/>
          </p:cNvPicPr>
          <p:nvPr/>
        </p:nvPicPr>
        <p:blipFill>
          <a:blip r:embed="rId2" cstate="print"/>
          <a:srcRect/>
          <a:stretch>
            <a:fillRect/>
          </a:stretch>
        </p:blipFill>
        <p:spPr bwMode="auto">
          <a:xfrm>
            <a:off x="6282882" y="2707046"/>
            <a:ext cx="11800306" cy="8878329"/>
          </a:xfrm>
          <a:prstGeom prst="rect">
            <a:avLst/>
          </a:prstGeom>
          <a:noFill/>
        </p:spPr>
      </p:pic>
    </p:spTree>
    <p:extLst>
      <p:ext uri="{BB962C8B-B14F-4D97-AF65-F5344CB8AC3E}">
        <p14:creationId xmlns:p14="http://schemas.microsoft.com/office/powerpoint/2010/main" xmlns="" val="207486185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ctrTitle"/>
          </p:nvPr>
        </p:nvSpPr>
        <p:spPr>
          <a:xfrm>
            <a:off x="1463959" y="5271247"/>
            <a:ext cx="21456081" cy="2031319"/>
          </a:xfrm>
          <a:prstGeom prst="rect">
            <a:avLst/>
          </a:prstGeom>
        </p:spPr>
        <p:txBody>
          <a:bodyPr/>
          <a:lstStyle/>
          <a:p>
            <a:r>
              <a:rPr lang="fr-FR" dirty="0" err="1" smtClean="0"/>
              <a:t>Big</a:t>
            </a:r>
            <a:r>
              <a:rPr lang="fr-FR" dirty="0" smtClean="0"/>
              <a:t> </a:t>
            </a:r>
            <a:r>
              <a:rPr dirty="0" smtClean="0"/>
              <a:t>Thanks</a:t>
            </a:r>
            <a:endParaRPr dirty="0"/>
          </a:p>
        </p:txBody>
      </p:sp>
      <p:sp>
        <p:nvSpPr>
          <p:cNvPr id="345" name="Shape 345"/>
          <p:cNvSpPr>
            <a:spLocks noGrp="1"/>
          </p:cNvSpPr>
          <p:nvPr>
            <p:ph type="subTitle" sz="quarter" idx="1"/>
          </p:nvPr>
        </p:nvSpPr>
        <p:spPr>
          <a:prstGeom prst="rect">
            <a:avLst/>
          </a:prstGeom>
        </p:spPr>
        <p:txBody>
          <a:bodyPr/>
          <a:lstStyle/>
          <a:p>
            <a:endParaRPr u="sng" dirty="0">
              <a:hlinkClick r:id="rId2"/>
            </a:endParaRPr>
          </a:p>
        </p:txBody>
      </p:sp>
      <p:sp>
        <p:nvSpPr>
          <p:cNvPr id="346" name="Shape 346"/>
          <p:cNvSpPr>
            <a:spLocks noGrp="1"/>
          </p:cNvSpPr>
          <p:nvPr>
            <p:ph type="sldNum" sz="quarter" idx="2"/>
          </p:nvPr>
        </p:nvSpPr>
        <p:spPr>
          <a:xfrm>
            <a:off x="11943929" y="13019484"/>
            <a:ext cx="47828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37</a:t>
            </a:fld>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a:t>
            </a:fld>
            <a:endParaRPr/>
          </a:p>
        </p:txBody>
      </p:sp>
      <p:pic>
        <p:nvPicPr>
          <p:cNvPr id="6" name="Picture 2"/>
          <p:cNvPicPr>
            <a:picLocks noChangeAspect="1" noChangeArrowheads="1"/>
          </p:cNvPicPr>
          <p:nvPr/>
        </p:nvPicPr>
        <p:blipFill>
          <a:blip r:embed="rId2" cstate="print"/>
          <a:srcRect/>
          <a:stretch>
            <a:fillRect/>
          </a:stretch>
        </p:blipFill>
        <p:spPr bwMode="auto">
          <a:xfrm>
            <a:off x="0" y="-7831"/>
            <a:ext cx="24384000" cy="8965096"/>
          </a:xfrm>
          <a:prstGeom prst="rect">
            <a:avLst/>
          </a:prstGeom>
          <a:noFill/>
          <a:ln w="9525">
            <a:noFill/>
            <a:miter lim="800000"/>
            <a:headEnd/>
            <a:tailEnd/>
          </a:ln>
        </p:spPr>
      </p:pic>
      <p:grpSp>
        <p:nvGrpSpPr>
          <p:cNvPr id="7" name="Grouper 6"/>
          <p:cNvGrpSpPr/>
          <p:nvPr/>
        </p:nvGrpSpPr>
        <p:grpSpPr>
          <a:xfrm>
            <a:off x="8229600" y="10086013"/>
            <a:ext cx="7924800" cy="1832431"/>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xmlns="" val="1237952086"/>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Le </a:t>
            </a:r>
            <a:r>
              <a:rPr lang="fr-FR" dirty="0" err="1" smtClean="0"/>
              <a:t>Big</a:t>
            </a:r>
            <a:r>
              <a:rPr lang="fr-FR" dirty="0" smtClean="0"/>
              <a:t> Data chez GBIS</a:t>
            </a:r>
            <a:endParaRPr lang="fr-FR" dirty="0"/>
          </a:p>
        </p:txBody>
      </p:sp>
      <p:sp>
        <p:nvSpPr>
          <p:cNvPr id="9" name="Rectangle 8"/>
          <p:cNvSpPr/>
          <p:nvPr/>
        </p:nvSpPr>
        <p:spPr>
          <a:xfrm>
            <a:off x="0" y="2576946"/>
            <a:ext cx="24384000" cy="10363200"/>
          </a:xfrm>
          <a:prstGeom prst="rect">
            <a:avLst/>
          </a:prstGeom>
          <a:solidFill>
            <a:srgbClr val="FAFA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0" name="Grouper 8"/>
          <p:cNvGrpSpPr/>
          <p:nvPr/>
        </p:nvGrpSpPr>
        <p:grpSpPr>
          <a:xfrm>
            <a:off x="738960" y="4684659"/>
            <a:ext cx="7523596" cy="7834357"/>
            <a:chOff x="5178827" y="753326"/>
            <a:chExt cx="3359420" cy="3498180"/>
          </a:xfrm>
        </p:grpSpPr>
        <p:grpSp>
          <p:nvGrpSpPr>
            <p:cNvPr id="11" name="Grouper 31"/>
            <p:cNvGrpSpPr/>
            <p:nvPr/>
          </p:nvGrpSpPr>
          <p:grpSpPr>
            <a:xfrm>
              <a:off x="5181841" y="753326"/>
              <a:ext cx="3356406" cy="3498180"/>
              <a:chOff x="5182740" y="753826"/>
              <a:chExt cx="3356406" cy="3498180"/>
            </a:xfrm>
          </p:grpSpPr>
          <p:pic>
            <p:nvPicPr>
              <p:cNvPr id="13"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4"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5"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6"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7"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8"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2" name="Image 7"/>
            <p:cNvPicPr>
              <a:picLocks noChangeAspect="1"/>
            </p:cNvPicPr>
            <p:nvPr/>
          </p:nvPicPr>
          <p:blipFill>
            <a:blip r:embed="rId9" cstate="print"/>
            <a:stretch>
              <a:fillRect/>
            </a:stretch>
          </p:blipFill>
          <p:spPr>
            <a:xfrm>
              <a:off x="5178827" y="1389659"/>
              <a:ext cx="927835" cy="990210"/>
            </a:xfrm>
            <a:prstGeom prst="rect">
              <a:avLst/>
            </a:prstGeom>
          </p:spPr>
        </p:pic>
      </p:grpSp>
      <p:sp>
        <p:nvSpPr>
          <p:cNvPr id="21" name="TextBox 114"/>
          <p:cNvSpPr txBox="1"/>
          <p:nvPr/>
        </p:nvSpPr>
        <p:spPr>
          <a:xfrm>
            <a:off x="20101669" y="5724276"/>
            <a:ext cx="2754676" cy="9015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Utilisateurs actifs</a:t>
            </a:r>
            <a:endParaRPr lang="fr-FR" sz="3200" kern="1200" dirty="0">
              <a:solidFill>
                <a:schemeClr val="bg1">
                  <a:lumMod val="75000"/>
                  <a:lumOff val="25000"/>
                </a:schemeClr>
              </a:solidFill>
              <a:latin typeface="Arial"/>
              <a:ea typeface="+mn-ea"/>
              <a:cs typeface="+mn-cs"/>
            </a:endParaRPr>
          </a:p>
        </p:txBody>
      </p:sp>
      <p:sp>
        <p:nvSpPr>
          <p:cNvPr id="25" name="TextBox 118"/>
          <p:cNvSpPr txBox="1"/>
          <p:nvPr/>
        </p:nvSpPr>
        <p:spPr>
          <a:xfrm>
            <a:off x="13643767" y="5742819"/>
            <a:ext cx="2986476" cy="886630"/>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bg1">
                    <a:lumMod val="75000"/>
                    <a:lumOff val="25000"/>
                  </a:schemeClr>
                </a:solidFill>
                <a:latin typeface="Arial"/>
                <a:ea typeface="+mn-ea"/>
                <a:cs typeface="+mn-cs"/>
              </a:rPr>
              <a:t>DataSources</a:t>
            </a:r>
            <a:endParaRPr lang="fr-FR" sz="3200" kern="1200" dirty="0">
              <a:solidFill>
                <a:schemeClr val="bg1">
                  <a:lumMod val="75000"/>
                  <a:lumOff val="25000"/>
                </a:schemeClr>
              </a:solidFill>
              <a:latin typeface="Arial"/>
              <a:ea typeface="+mn-ea"/>
              <a:cs typeface="+mn-cs"/>
            </a:endParaRPr>
          </a:p>
        </p:txBody>
      </p:sp>
      <p:sp>
        <p:nvSpPr>
          <p:cNvPr id="31" name="TextBox 124"/>
          <p:cNvSpPr txBox="1"/>
          <p:nvPr/>
        </p:nvSpPr>
        <p:spPr>
          <a:xfrm>
            <a:off x="13601671" y="3595377"/>
            <a:ext cx="3028572" cy="936166"/>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smtClean="0">
                <a:solidFill>
                  <a:schemeClr val="bg1">
                    <a:lumMod val="75000"/>
                    <a:lumOff val="25000"/>
                  </a:schemeClr>
                </a:solidFill>
                <a:latin typeface="Arial"/>
                <a:ea typeface="+mn-ea"/>
                <a:cs typeface="+mn-cs"/>
              </a:rPr>
              <a:t>Lake pour tout </a:t>
            </a:r>
            <a:r>
              <a:rPr lang="fr-FR" sz="3200" kern="1200" dirty="0">
                <a:solidFill>
                  <a:schemeClr val="bg1">
                    <a:lumMod val="75000"/>
                    <a:lumOff val="25000"/>
                  </a:schemeClr>
                </a:solidFill>
                <a:latin typeface="Arial"/>
                <a:ea typeface="+mn-ea"/>
                <a:cs typeface="+mn-cs"/>
              </a:rPr>
              <a:t>GBIS B2B</a:t>
            </a:r>
          </a:p>
        </p:txBody>
      </p:sp>
      <p:sp>
        <p:nvSpPr>
          <p:cNvPr id="35" name="TextBox 128"/>
          <p:cNvSpPr txBox="1"/>
          <p:nvPr/>
        </p:nvSpPr>
        <p:spPr>
          <a:xfrm>
            <a:off x="20143763" y="3572359"/>
            <a:ext cx="3396490"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dirty="0" err="1" smtClean="0">
                <a:solidFill>
                  <a:schemeClr val="bg1">
                    <a:lumMod val="75000"/>
                    <a:lumOff val="25000"/>
                  </a:schemeClr>
                </a:solidFill>
                <a:latin typeface="Arial"/>
                <a:ea typeface="+mn-ea"/>
                <a:cs typeface="+mn-cs"/>
              </a:rPr>
              <a:t>Centers</a:t>
            </a:r>
            <a:endParaRPr lang="fr-FR" sz="3200" kern="1200" dirty="0">
              <a:solidFill>
                <a:schemeClr val="bg1">
                  <a:lumMod val="75000"/>
                  <a:lumOff val="25000"/>
                </a:schemeClr>
              </a:solidFill>
              <a:latin typeface="Arial"/>
              <a:ea typeface="+mn-ea"/>
              <a:cs typeface="+mn-cs"/>
            </a:endParaRPr>
          </a:p>
        </p:txBody>
      </p:sp>
      <p:sp>
        <p:nvSpPr>
          <p:cNvPr id="40" name="TextBox 133"/>
          <p:cNvSpPr txBox="1"/>
          <p:nvPr/>
        </p:nvSpPr>
        <p:spPr>
          <a:xfrm>
            <a:off x="13643766" y="10037704"/>
            <a:ext cx="4115735" cy="886630"/>
          </a:xfrm>
          <a:prstGeom prst="rect">
            <a:avLst/>
          </a:prstGeom>
          <a:noFill/>
        </p:spPr>
        <p:txBody>
          <a:bodyPr wrap="square" lIns="35992" tIns="35992" rIns="35992" bIns="35992" rtlCol="0" anchor="ctr">
            <a:noAutofit/>
          </a:bodyPr>
          <a:lstStyle/>
          <a:p>
            <a:pPr algn="l" defTabSz="1828800" hangingPunct="1">
              <a:defRPr/>
            </a:pPr>
            <a:r>
              <a:rPr lang="fr-FR" sz="3200" dirty="0" err="1" smtClean="0">
                <a:solidFill>
                  <a:schemeClr val="bg1">
                    <a:lumMod val="75000"/>
                    <a:lumOff val="25000"/>
                  </a:schemeClr>
                </a:solidFill>
                <a:latin typeface="Arial"/>
              </a:rPr>
              <a:t>P</a:t>
            </a:r>
            <a:r>
              <a:rPr lang="fr-FR" sz="3200" kern="1200" dirty="0" err="1" smtClean="0">
                <a:solidFill>
                  <a:schemeClr val="bg1">
                    <a:lumMod val="75000"/>
                    <a:lumOff val="25000"/>
                  </a:schemeClr>
                </a:solidFill>
                <a:latin typeface="Arial"/>
                <a:ea typeface="+mn-ea"/>
                <a:cs typeface="+mn-cs"/>
              </a:rPr>
              <a:t>etabytes</a:t>
            </a:r>
            <a:r>
              <a:rPr lang="fr-FR" sz="3200" kern="1200" dirty="0" smtClean="0">
                <a:solidFill>
                  <a:schemeClr val="bg1">
                    <a:lumMod val="75000"/>
                    <a:lumOff val="25000"/>
                  </a:schemeClr>
                </a:solidFill>
                <a:latin typeface="Arial"/>
                <a:ea typeface="+mn-ea"/>
                <a:cs typeface="+mn-cs"/>
              </a:rPr>
              <a:t> de disques</a:t>
            </a:r>
            <a:endParaRPr lang="fr-FR" sz="3200" kern="1200" dirty="0">
              <a:solidFill>
                <a:schemeClr val="bg1">
                  <a:lumMod val="75000"/>
                  <a:lumOff val="25000"/>
                </a:schemeClr>
              </a:solidFill>
              <a:latin typeface="Arial"/>
              <a:ea typeface="+mn-ea"/>
              <a:cs typeface="+mn-cs"/>
            </a:endParaRPr>
          </a:p>
        </p:txBody>
      </p:sp>
      <p:sp>
        <p:nvSpPr>
          <p:cNvPr id="45" name="TextBox 138"/>
          <p:cNvSpPr txBox="1"/>
          <p:nvPr/>
        </p:nvSpPr>
        <p:spPr>
          <a:xfrm>
            <a:off x="20143765" y="10028110"/>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Serveurs</a:t>
            </a:r>
            <a:endParaRPr lang="fr-FR" sz="3200" kern="1200" dirty="0">
              <a:solidFill>
                <a:schemeClr val="bg1">
                  <a:lumMod val="75000"/>
                  <a:lumOff val="25000"/>
                </a:schemeClr>
              </a:solidFill>
              <a:latin typeface="Arial"/>
              <a:ea typeface="+mn-ea"/>
              <a:cs typeface="+mn-cs"/>
            </a:endParaRPr>
          </a:p>
        </p:txBody>
      </p:sp>
      <p:sp>
        <p:nvSpPr>
          <p:cNvPr id="50" name="TextBox 143"/>
          <p:cNvSpPr txBox="1"/>
          <p:nvPr/>
        </p:nvSpPr>
        <p:spPr>
          <a:xfrm>
            <a:off x="13643767" y="7890261"/>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actifs</a:t>
            </a:r>
            <a:endParaRPr lang="fr-FR" sz="3200" kern="1200" dirty="0">
              <a:solidFill>
                <a:schemeClr val="bg1">
                  <a:lumMod val="75000"/>
                  <a:lumOff val="25000"/>
                </a:schemeClr>
              </a:solidFill>
              <a:latin typeface="Arial"/>
              <a:ea typeface="+mn-ea"/>
              <a:cs typeface="+mn-cs"/>
            </a:endParaRPr>
          </a:p>
        </p:txBody>
      </p:sp>
      <p:grpSp>
        <p:nvGrpSpPr>
          <p:cNvPr id="62" name="Grouper 61"/>
          <p:cNvGrpSpPr/>
          <p:nvPr/>
        </p:nvGrpSpPr>
        <p:grpSpPr>
          <a:xfrm>
            <a:off x="12140434" y="3255900"/>
            <a:ext cx="1182686" cy="7800227"/>
            <a:chOff x="12140434" y="3255900"/>
            <a:chExt cx="1182686" cy="7800227"/>
          </a:xfrm>
        </p:grpSpPr>
        <p:sp>
          <p:nvSpPr>
            <p:cNvPr id="27"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32"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42"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52"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1" name="Grouper 60"/>
          <p:cNvGrpSpPr/>
          <p:nvPr/>
        </p:nvGrpSpPr>
        <p:grpSpPr>
          <a:xfrm>
            <a:off x="12140433" y="3355475"/>
            <a:ext cx="1212184" cy="7601077"/>
            <a:chOff x="11392290" y="3355475"/>
            <a:chExt cx="1212184" cy="7601077"/>
          </a:xfrm>
        </p:grpSpPr>
        <p:sp>
          <p:nvSpPr>
            <p:cNvPr id="28"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33"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1</a:t>
              </a:r>
            </a:p>
          </p:txBody>
        </p:sp>
        <p:sp>
          <p:nvSpPr>
            <p:cNvPr id="43"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3.3</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53"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
        <p:nvSpPr>
          <p:cNvPr id="55" name="TextBox 148"/>
          <p:cNvSpPr txBox="1"/>
          <p:nvPr/>
        </p:nvSpPr>
        <p:spPr>
          <a:xfrm>
            <a:off x="20143765" y="7876193"/>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en production</a:t>
            </a:r>
            <a:endParaRPr lang="fr-FR" sz="3200" kern="1200" dirty="0">
              <a:solidFill>
                <a:schemeClr val="bg1">
                  <a:lumMod val="75000"/>
                  <a:lumOff val="25000"/>
                </a:schemeClr>
              </a:solidFill>
              <a:latin typeface="Arial"/>
              <a:ea typeface="+mn-ea"/>
              <a:cs typeface="+mn-cs"/>
            </a:endParaRPr>
          </a:p>
        </p:txBody>
      </p:sp>
      <p:pic>
        <p:nvPicPr>
          <p:cNvPr id="59" name="Picture 2" descr="Résultat de recherche d'images pour &quot;logo sg transparent&quot;"/>
          <p:cNvPicPr>
            <a:picLocks noChangeAspect="1" noChangeArrowheads="1"/>
          </p:cNvPicPr>
          <p:nvPr/>
        </p:nvPicPr>
        <p:blipFill>
          <a:blip r:embed="rId10" cstate="print"/>
          <a:srcRect/>
          <a:stretch>
            <a:fillRect/>
          </a:stretch>
        </p:blipFill>
        <p:spPr bwMode="auto">
          <a:xfrm>
            <a:off x="1794428" y="3051047"/>
            <a:ext cx="5984757" cy="1216573"/>
          </a:xfrm>
          <a:prstGeom prst="rect">
            <a:avLst/>
          </a:prstGeom>
          <a:noFill/>
        </p:spPr>
      </p:pic>
      <p:grpSp>
        <p:nvGrpSpPr>
          <p:cNvPr id="63" name="Grouper 62"/>
          <p:cNvGrpSpPr/>
          <p:nvPr/>
        </p:nvGrpSpPr>
        <p:grpSpPr>
          <a:xfrm>
            <a:off x="18574014" y="3246307"/>
            <a:ext cx="1182686" cy="7800227"/>
            <a:chOff x="12140434" y="3255900"/>
            <a:chExt cx="1182686" cy="7800227"/>
          </a:xfrm>
        </p:grpSpPr>
        <p:sp>
          <p:nvSpPr>
            <p:cNvPr id="64"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5"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6"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7"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8" name="Grouper 67"/>
          <p:cNvGrpSpPr/>
          <p:nvPr/>
        </p:nvGrpSpPr>
        <p:grpSpPr>
          <a:xfrm>
            <a:off x="18574013" y="3345882"/>
            <a:ext cx="1212184" cy="7601077"/>
            <a:chOff x="11392290" y="3355475"/>
            <a:chExt cx="1212184" cy="7601077"/>
          </a:xfrm>
        </p:grpSpPr>
        <p:sp>
          <p:nvSpPr>
            <p:cNvPr id="69"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80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0"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smtClean="0">
                  <a:solidFill>
                    <a:schemeClr val="tx1"/>
                  </a:solidFill>
                  <a:effectLst>
                    <a:outerShdw blurRad="50800" dist="38100" dir="2700000" algn="tl" rotWithShape="0">
                      <a:prstClr val="black">
                        <a:alpha val="40000"/>
                      </a:prstClr>
                    </a:outerShdw>
                  </a:effectLst>
                  <a:latin typeface="Arial"/>
                  <a:ea typeface="+mn-ea"/>
                  <a:cs typeface="+mn-cs"/>
                </a:rPr>
                <a:t>2</a:t>
              </a:r>
              <a:endParaRPr lang="fr-FR" sz="56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1"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2"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Tree>
    <p:extLst>
      <p:ext uri="{BB962C8B-B14F-4D97-AF65-F5344CB8AC3E}">
        <p14:creationId xmlns:p14="http://schemas.microsoft.com/office/powerpoint/2010/main" xmlns="" val="49115750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136442"/>
            <a:ext cx="24384000" cy="2203987"/>
          </a:xfrm>
        </p:spPr>
        <p:txBody>
          <a:bodyPr>
            <a:normAutofit/>
          </a:bodyPr>
          <a:lstStyle/>
          <a:p>
            <a:r>
              <a:rPr lang="fr-FR" dirty="0" smtClean="0"/>
              <a:t>Gros consommateur d’</a:t>
            </a:r>
            <a:r>
              <a:rPr lang="fr-FR" dirty="0" err="1" smtClean="0"/>
              <a:t>OpenSource</a:t>
            </a:r>
            <a:endParaRPr lang="fr-FR" dirty="0"/>
          </a:p>
        </p:txBody>
      </p:sp>
      <p:pic>
        <p:nvPicPr>
          <p:cNvPr id="44" name="Picture 5"/>
          <p:cNvPicPr>
            <a:picLocks noChangeAspect="1"/>
          </p:cNvPicPr>
          <p:nvPr/>
        </p:nvPicPr>
        <p:blipFill rotWithShape="1">
          <a:blip r:embed="rId3" cstate="print">
            <a:extLst>
              <a:ext uri="{28A0092B-C50C-407E-A947-70E740481C1C}">
                <a14:useLocalDpi xmlns:a14="http://schemas.microsoft.com/office/drawing/2010/main" xmlns="" val="0"/>
              </a:ext>
            </a:extLst>
          </a:blip>
          <a:srcRect t="18654" b="7377"/>
          <a:stretch/>
        </p:blipFill>
        <p:spPr>
          <a:xfrm>
            <a:off x="0" y="2604655"/>
            <a:ext cx="24384000" cy="10280072"/>
          </a:xfrm>
          <a:prstGeom prst="rect">
            <a:avLst/>
          </a:prstGeom>
        </p:spPr>
      </p:pic>
      <p:pic>
        <p:nvPicPr>
          <p:cNvPr id="46"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884164" y="10630400"/>
            <a:ext cx="2501128" cy="1238058"/>
          </a:xfrm>
          <a:prstGeom prst="rect">
            <a:avLst/>
          </a:prstGeom>
        </p:spPr>
      </p:pic>
      <p:pic>
        <p:nvPicPr>
          <p:cNvPr id="47" name="Picture 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9278415" y="9774587"/>
            <a:ext cx="1535088" cy="1535082"/>
          </a:xfrm>
          <a:prstGeom prst="rect">
            <a:avLst/>
          </a:prstGeom>
        </p:spPr>
      </p:pic>
      <p:pic>
        <p:nvPicPr>
          <p:cNvPr id="48" name="Picture 10"/>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8963690" y="6531149"/>
            <a:ext cx="1464794" cy="1464794"/>
          </a:xfrm>
          <a:prstGeom prst="rect">
            <a:avLst/>
          </a:prstGeom>
        </p:spPr>
      </p:pic>
      <p:pic>
        <p:nvPicPr>
          <p:cNvPr id="49" name="Picture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4830892" y="9472417"/>
            <a:ext cx="3894562" cy="1768958"/>
          </a:xfrm>
          <a:prstGeom prst="rect">
            <a:avLst/>
          </a:prstGeom>
        </p:spPr>
      </p:pic>
      <p:pic>
        <p:nvPicPr>
          <p:cNvPr id="51" name="Picture 13"/>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8419904" y="3420377"/>
            <a:ext cx="1268114" cy="1268114"/>
          </a:xfrm>
          <a:prstGeom prst="rect">
            <a:avLst/>
          </a:prstGeom>
        </p:spPr>
      </p:pic>
      <p:pic>
        <p:nvPicPr>
          <p:cNvPr id="54" name="Picture 14"/>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14090228" y="7290043"/>
            <a:ext cx="1568306" cy="1568306"/>
          </a:xfrm>
          <a:prstGeom prst="rect">
            <a:avLst/>
          </a:prstGeom>
        </p:spPr>
      </p:pic>
      <p:pic>
        <p:nvPicPr>
          <p:cNvPr id="56" name="Picture 17"/>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569116" y="3832590"/>
            <a:ext cx="4452122" cy="1136712"/>
          </a:xfrm>
          <a:prstGeom prst="rect">
            <a:avLst/>
          </a:prstGeom>
        </p:spPr>
      </p:pic>
      <p:pic>
        <p:nvPicPr>
          <p:cNvPr id="57" name="Picture 19"/>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585750" y="5337781"/>
            <a:ext cx="4030576" cy="1417730"/>
          </a:xfrm>
          <a:prstGeom prst="rect">
            <a:avLst/>
          </a:prstGeom>
        </p:spPr>
      </p:pic>
      <p:pic>
        <p:nvPicPr>
          <p:cNvPr id="58" name="Picture 20"/>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1420181" y="5277937"/>
            <a:ext cx="3444374" cy="1810504"/>
          </a:xfrm>
          <a:prstGeom prst="rect">
            <a:avLst/>
          </a:prstGeom>
        </p:spPr>
      </p:pic>
      <p:pic>
        <p:nvPicPr>
          <p:cNvPr id="60" name="Picture 21"/>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238082" y="8961658"/>
            <a:ext cx="3664982" cy="1294440"/>
          </a:xfrm>
          <a:prstGeom prst="rect">
            <a:avLst/>
          </a:prstGeom>
        </p:spPr>
      </p:pic>
      <p:pic>
        <p:nvPicPr>
          <p:cNvPr id="73" name="Picture 26"/>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4565596" y="7052167"/>
            <a:ext cx="1336686" cy="1343254"/>
          </a:xfrm>
          <a:prstGeom prst="rect">
            <a:avLst/>
          </a:prstGeom>
        </p:spPr>
      </p:pic>
      <p:pic>
        <p:nvPicPr>
          <p:cNvPr id="74" name="Picture 27"/>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567516" y="10542129"/>
            <a:ext cx="2697990" cy="1363346"/>
          </a:xfrm>
          <a:prstGeom prst="rect">
            <a:avLst/>
          </a:prstGeom>
        </p:spPr>
      </p:pic>
      <p:pic>
        <p:nvPicPr>
          <p:cNvPr id="75" name="Picture 28"/>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592314" y="4573955"/>
            <a:ext cx="3399314" cy="1808146"/>
          </a:xfrm>
          <a:prstGeom prst="rect">
            <a:avLst/>
          </a:prstGeom>
        </p:spPr>
      </p:pic>
      <p:pic>
        <p:nvPicPr>
          <p:cNvPr id="76" name="Picture 29"/>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13076081" y="10421500"/>
            <a:ext cx="1438192" cy="1438192"/>
          </a:xfrm>
          <a:prstGeom prst="rect">
            <a:avLst/>
          </a:prstGeom>
        </p:spPr>
      </p:pic>
      <p:pic>
        <p:nvPicPr>
          <p:cNvPr id="77" name="Picture 31"/>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6352732" y="7241656"/>
            <a:ext cx="1803686" cy="1803680"/>
          </a:xfrm>
          <a:prstGeom prst="rect">
            <a:avLst/>
          </a:prstGeom>
        </p:spPr>
      </p:pic>
      <p:pic>
        <p:nvPicPr>
          <p:cNvPr id="78" name="Picture 32"/>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20045959" y="3315217"/>
            <a:ext cx="2676576" cy="1639638"/>
          </a:xfrm>
          <a:prstGeom prst="rect">
            <a:avLst/>
          </a:prstGeom>
        </p:spPr>
      </p:pic>
      <p:pic>
        <p:nvPicPr>
          <p:cNvPr id="79" name="Picture 33"/>
          <p:cNvPicPr>
            <a:picLocks noChangeAspect="1"/>
          </p:cNvPicPr>
          <p:nvPr/>
        </p:nvPicPr>
        <p:blipFill>
          <a:blip r:embed="rId20" cstate="print">
            <a:extLst>
              <a:ext uri="{28A0092B-C50C-407E-A947-70E740481C1C}">
                <a14:useLocalDpi xmlns:a14="http://schemas.microsoft.com/office/drawing/2010/main" xmlns="" val="0"/>
              </a:ext>
            </a:extLst>
          </a:blip>
          <a:stretch>
            <a:fillRect/>
          </a:stretch>
        </p:blipFill>
        <p:spPr>
          <a:xfrm>
            <a:off x="11217729" y="7936361"/>
            <a:ext cx="1858352" cy="1672518"/>
          </a:xfrm>
          <a:prstGeom prst="rect">
            <a:avLst/>
          </a:prstGeom>
        </p:spPr>
      </p:pic>
      <p:pic>
        <p:nvPicPr>
          <p:cNvPr id="80" name="Picture 37"/>
          <p:cNvPicPr>
            <a:picLocks noChangeAspect="1"/>
          </p:cNvPicPr>
          <p:nvPr/>
        </p:nvPicPr>
        <p:blipFill>
          <a:blip r:embed="rId21" cstate="print">
            <a:extLst>
              <a:ext uri="{28A0092B-C50C-407E-A947-70E740481C1C}">
                <a14:useLocalDpi xmlns:a14="http://schemas.microsoft.com/office/drawing/2010/main" xmlns="" val="0"/>
              </a:ext>
            </a:extLst>
          </a:blip>
          <a:stretch>
            <a:fillRect/>
          </a:stretch>
        </p:blipFill>
        <p:spPr>
          <a:xfrm>
            <a:off x="1206368" y="7468415"/>
            <a:ext cx="2345054" cy="911966"/>
          </a:xfrm>
          <a:prstGeom prst="rect">
            <a:avLst/>
          </a:prstGeom>
        </p:spPr>
      </p:pic>
      <p:pic>
        <p:nvPicPr>
          <p:cNvPr id="81" name="Picture 39"/>
          <p:cNvPicPr>
            <a:picLocks noChangeAspect="1"/>
          </p:cNvPicPr>
          <p:nvPr/>
        </p:nvPicPr>
        <p:blipFill>
          <a:blip r:embed="rId22" cstate="print">
            <a:extLst>
              <a:ext uri="{28A0092B-C50C-407E-A947-70E740481C1C}">
                <a14:useLocalDpi xmlns:a14="http://schemas.microsoft.com/office/drawing/2010/main" xmlns="" val="0"/>
              </a:ext>
            </a:extLst>
          </a:blip>
          <a:stretch>
            <a:fillRect/>
          </a:stretch>
        </p:blipFill>
        <p:spPr>
          <a:xfrm>
            <a:off x="16826367" y="4004420"/>
            <a:ext cx="1641256" cy="1641256"/>
          </a:xfrm>
          <a:prstGeom prst="rect">
            <a:avLst/>
          </a:prstGeom>
        </p:spPr>
      </p:pic>
      <p:pic>
        <p:nvPicPr>
          <p:cNvPr id="82" name="Picture 41"/>
          <p:cNvPicPr>
            <a:picLocks noChangeAspect="1"/>
          </p:cNvPicPr>
          <p:nvPr/>
        </p:nvPicPr>
        <p:blipFill>
          <a:blip r:embed="rId23" cstate="print">
            <a:extLst>
              <a:ext uri="{28A0092B-C50C-407E-A947-70E740481C1C}">
                <a14:useLocalDpi xmlns:a14="http://schemas.microsoft.com/office/drawing/2010/main" xmlns="" val="0"/>
              </a:ext>
            </a:extLst>
          </a:blip>
          <a:stretch>
            <a:fillRect/>
          </a:stretch>
        </p:blipFill>
        <p:spPr>
          <a:xfrm>
            <a:off x="4647088" y="9144622"/>
            <a:ext cx="2957416" cy="1754118"/>
          </a:xfrm>
          <a:prstGeom prst="rect">
            <a:avLst/>
          </a:prstGeom>
        </p:spPr>
      </p:pic>
      <p:pic>
        <p:nvPicPr>
          <p:cNvPr id="83" name="Picture 42"/>
          <p:cNvPicPr>
            <a:picLocks noChangeAspect="1"/>
          </p:cNvPicPr>
          <p:nvPr/>
        </p:nvPicPr>
        <p:blipFill>
          <a:blip r:embed="rId24" cstate="print">
            <a:extLst>
              <a:ext uri="{28A0092B-C50C-407E-A947-70E740481C1C}">
                <a14:useLocalDpi xmlns:a14="http://schemas.microsoft.com/office/drawing/2010/main" xmlns="" val="0"/>
              </a:ext>
            </a:extLst>
          </a:blip>
          <a:stretch>
            <a:fillRect/>
          </a:stretch>
        </p:blipFill>
        <p:spPr>
          <a:xfrm>
            <a:off x="21384252" y="5030847"/>
            <a:ext cx="2441442" cy="2441442"/>
          </a:xfrm>
          <a:prstGeom prst="rect">
            <a:avLst/>
          </a:prstGeom>
        </p:spPr>
      </p:pic>
      <p:pic>
        <p:nvPicPr>
          <p:cNvPr id="84" name="Picture 43"/>
          <p:cNvPicPr>
            <a:picLocks noChangeAspect="1"/>
          </p:cNvPicPr>
          <p:nvPr/>
        </p:nvPicPr>
        <p:blipFill>
          <a:blip r:embed="rId25" cstate="print">
            <a:extLst>
              <a:ext uri="{28A0092B-C50C-407E-A947-70E740481C1C}">
                <a14:useLocalDpi xmlns:a14="http://schemas.microsoft.com/office/drawing/2010/main" xmlns="" val="0"/>
              </a:ext>
            </a:extLst>
          </a:blip>
          <a:stretch>
            <a:fillRect/>
          </a:stretch>
        </p:blipFill>
        <p:spPr>
          <a:xfrm>
            <a:off x="16104092" y="5898637"/>
            <a:ext cx="2686038" cy="2686038"/>
          </a:xfrm>
          <a:prstGeom prst="rect">
            <a:avLst/>
          </a:prstGeom>
        </p:spPr>
      </p:pic>
      <p:pic>
        <p:nvPicPr>
          <p:cNvPr id="85" name="Picture 2" descr="Afficher l'image d'origine"/>
          <p:cNvPicPr>
            <a:picLocks noChangeAspect="1" noChangeArrowheads="1"/>
          </p:cNvPicPr>
          <p:nvPr/>
        </p:nvPicPr>
        <p:blipFill>
          <a:blip r:embed="rId26" cstate="print">
            <a:extLst>
              <a:ext uri="{28A0092B-C50C-407E-A947-70E740481C1C}">
                <a14:useLocalDpi xmlns:a14="http://schemas.microsoft.com/office/drawing/2010/main" xmlns="" val="0"/>
              </a:ext>
            </a:extLst>
          </a:blip>
          <a:srcRect/>
          <a:stretch>
            <a:fillRect/>
          </a:stretch>
        </p:blipFill>
        <p:spPr bwMode="auto">
          <a:xfrm flipV="1">
            <a:off x="21270247" y="10232331"/>
            <a:ext cx="1451552" cy="1377562"/>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8" descr="Image result for elasticsearch logo"/>
          <p:cNvPicPr>
            <a:picLocks noChangeAspect="1" noChangeArrowheads="1"/>
          </p:cNvPicPr>
          <p:nvPr/>
        </p:nvPicPr>
        <p:blipFill>
          <a:blip r:embed="rId27" cstate="print"/>
          <a:srcRect/>
          <a:stretch>
            <a:fillRect/>
          </a:stretch>
        </p:blipFill>
        <p:spPr bwMode="auto">
          <a:xfrm>
            <a:off x="8419904" y="7698709"/>
            <a:ext cx="2632078" cy="2632078"/>
          </a:xfrm>
          <a:prstGeom prst="rect">
            <a:avLst/>
          </a:prstGeom>
          <a:noFill/>
        </p:spPr>
      </p:pic>
      <p:pic>
        <p:nvPicPr>
          <p:cNvPr id="87" name="Picture 10" descr="Image result for jenkins logo"/>
          <p:cNvPicPr>
            <a:picLocks noChangeAspect="1" noChangeArrowheads="1"/>
          </p:cNvPicPr>
          <p:nvPr/>
        </p:nvPicPr>
        <p:blipFill>
          <a:blip r:embed="rId28" cstate="print"/>
          <a:srcRect/>
          <a:stretch>
            <a:fillRect/>
          </a:stretch>
        </p:blipFill>
        <p:spPr bwMode="auto">
          <a:xfrm>
            <a:off x="593513" y="2882998"/>
            <a:ext cx="5343984" cy="1718666"/>
          </a:xfrm>
          <a:prstGeom prst="rect">
            <a:avLst/>
          </a:prstGeom>
          <a:noFill/>
        </p:spPr>
      </p:pic>
      <p:pic>
        <p:nvPicPr>
          <p:cNvPr id="88" name="Picture 4" descr="Afficher l'image d'origine"/>
          <p:cNvPicPr>
            <a:picLocks noChangeAspect="1" noChangeArrowheads="1"/>
          </p:cNvPicPr>
          <p:nvPr/>
        </p:nvPicPr>
        <p:blipFill>
          <a:blip r:embed="rId29" cstate="print">
            <a:extLst>
              <a:ext uri="{28A0092B-C50C-407E-A947-70E740481C1C}">
                <a14:useLocalDpi xmlns:a14="http://schemas.microsoft.com/office/drawing/2010/main" xmlns="" val="0"/>
              </a:ext>
            </a:extLst>
          </a:blip>
          <a:srcRect/>
          <a:stretch>
            <a:fillRect/>
          </a:stretch>
        </p:blipFill>
        <p:spPr bwMode="auto">
          <a:xfrm>
            <a:off x="18696778" y="8356669"/>
            <a:ext cx="4765426" cy="1015854"/>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2" descr="See original image"/>
          <p:cNvPicPr>
            <a:picLocks noChangeAspect="1" noChangeArrowheads="1"/>
          </p:cNvPicPr>
          <p:nvPr/>
        </p:nvPicPr>
        <p:blipFill>
          <a:blip r:embed="rId30" cstate="print"/>
          <a:srcRect r="61721"/>
          <a:stretch>
            <a:fillRect/>
          </a:stretch>
        </p:blipFill>
        <p:spPr bwMode="auto">
          <a:xfrm>
            <a:off x="23280874" y="11798977"/>
            <a:ext cx="981955" cy="975360"/>
          </a:xfrm>
          <a:prstGeom prst="rect">
            <a:avLst/>
          </a:prstGeom>
          <a:noFill/>
        </p:spPr>
      </p:pic>
      <p:sp>
        <p:nvSpPr>
          <p:cNvPr id="2" name="Rectangle 1"/>
          <p:cNvSpPr/>
          <p:nvPr/>
        </p:nvSpPr>
        <p:spPr>
          <a:xfrm>
            <a:off x="18123761" y="11855443"/>
            <a:ext cx="5109091" cy="923330"/>
          </a:xfrm>
          <a:prstGeom prst="rect">
            <a:avLst/>
          </a:prstGeom>
        </p:spPr>
        <p:txBody>
          <a:bodyPr wrap="none">
            <a:spAutoFit/>
          </a:bodyPr>
          <a:lstStyle/>
          <a:p>
            <a:r>
              <a:rPr lang="en-US" sz="5400" b="1" cap="all">
                <a:latin typeface="Arial"/>
              </a:rPr>
              <a:t>OPENSOURCE</a:t>
            </a:r>
            <a:endParaRPr lang="fr-FR" dirty="0"/>
          </a:p>
        </p:txBody>
      </p:sp>
    </p:spTree>
    <p:extLst>
      <p:ext uri="{BB962C8B-B14F-4D97-AF65-F5344CB8AC3E}">
        <p14:creationId xmlns:p14="http://schemas.microsoft.com/office/powerpoint/2010/main" xmlns="" val="5564554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1+#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1+#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1+#ppt_w/2"/>
                                          </p:val>
                                        </p:tav>
                                        <p:tav tm="100000">
                                          <p:val>
                                            <p:strVal val="#ppt_x"/>
                                          </p:val>
                                        </p:tav>
                                      </p:tavLst>
                                    </p:anim>
                                    <p:anim calcmode="lin" valueType="num">
                                      <p:cBhvr additive="base">
                                        <p:cTn id="32" dur="5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1+#ppt_w/2"/>
                                          </p:val>
                                        </p:tav>
                                        <p:tav tm="100000">
                                          <p:val>
                                            <p:strVal val="#ppt_x"/>
                                          </p:val>
                                        </p:tav>
                                      </p:tavLst>
                                    </p:anim>
                                    <p:anim calcmode="lin" valueType="num">
                                      <p:cBhvr additive="base">
                                        <p:cTn id="36" dur="500" fill="hold"/>
                                        <p:tgtEl>
                                          <p:spTgt spid="5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1+#ppt_w/2"/>
                                          </p:val>
                                        </p:tav>
                                        <p:tav tm="100000">
                                          <p:val>
                                            <p:strVal val="#ppt_x"/>
                                          </p:val>
                                        </p:tav>
                                      </p:tavLst>
                                    </p:anim>
                                    <p:anim calcmode="lin" valueType="num">
                                      <p:cBhvr additive="base">
                                        <p:cTn id="40" dur="500" fill="hold"/>
                                        <p:tgtEl>
                                          <p:spTgt spid="58"/>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1+#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1+#ppt_w/2"/>
                                          </p:val>
                                        </p:tav>
                                        <p:tav tm="100000">
                                          <p:val>
                                            <p:strVal val="#ppt_x"/>
                                          </p:val>
                                        </p:tav>
                                      </p:tavLst>
                                    </p:anim>
                                    <p:anim calcmode="lin" valueType="num">
                                      <p:cBhvr additive="base">
                                        <p:cTn id="56" dur="500" fill="hold"/>
                                        <p:tgtEl>
                                          <p:spTgt spid="75"/>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fill="hold"/>
                                        <p:tgtEl>
                                          <p:spTgt spid="76"/>
                                        </p:tgtEl>
                                        <p:attrNameLst>
                                          <p:attrName>ppt_x</p:attrName>
                                        </p:attrNameLst>
                                      </p:cBhvr>
                                      <p:tavLst>
                                        <p:tav tm="0">
                                          <p:val>
                                            <p:strVal val="1+#ppt_w/2"/>
                                          </p:val>
                                        </p:tav>
                                        <p:tav tm="100000">
                                          <p:val>
                                            <p:strVal val="#ppt_x"/>
                                          </p:val>
                                        </p:tav>
                                      </p:tavLst>
                                    </p:anim>
                                    <p:anim calcmode="lin" valueType="num">
                                      <p:cBhvr additive="base">
                                        <p:cTn id="60" dur="500" fill="hold"/>
                                        <p:tgtEl>
                                          <p:spTgt spid="7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fill="hold"/>
                                        <p:tgtEl>
                                          <p:spTgt spid="77"/>
                                        </p:tgtEl>
                                        <p:attrNameLst>
                                          <p:attrName>ppt_x</p:attrName>
                                        </p:attrNameLst>
                                      </p:cBhvr>
                                      <p:tavLst>
                                        <p:tav tm="0">
                                          <p:val>
                                            <p:strVal val="1+#ppt_w/2"/>
                                          </p:val>
                                        </p:tav>
                                        <p:tav tm="100000">
                                          <p:val>
                                            <p:strVal val="#ppt_x"/>
                                          </p:val>
                                        </p:tav>
                                      </p:tavLst>
                                    </p:anim>
                                    <p:anim calcmode="lin" valueType="num">
                                      <p:cBhvr additive="base">
                                        <p:cTn id="64" dur="500" fill="hold"/>
                                        <p:tgtEl>
                                          <p:spTgt spid="7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500" fill="hold"/>
                                        <p:tgtEl>
                                          <p:spTgt spid="78"/>
                                        </p:tgtEl>
                                        <p:attrNameLst>
                                          <p:attrName>ppt_x</p:attrName>
                                        </p:attrNameLst>
                                      </p:cBhvr>
                                      <p:tavLst>
                                        <p:tav tm="0">
                                          <p:val>
                                            <p:strVal val="1+#ppt_w/2"/>
                                          </p:val>
                                        </p:tav>
                                        <p:tav tm="100000">
                                          <p:val>
                                            <p:strVal val="#ppt_x"/>
                                          </p:val>
                                        </p:tav>
                                      </p:tavLst>
                                    </p:anim>
                                    <p:anim calcmode="lin" valueType="num">
                                      <p:cBhvr additive="base">
                                        <p:cTn id="68" dur="500" fill="hold"/>
                                        <p:tgtEl>
                                          <p:spTgt spid="7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additive="base">
                                        <p:cTn id="71" dur="500" fill="hold"/>
                                        <p:tgtEl>
                                          <p:spTgt spid="79"/>
                                        </p:tgtEl>
                                        <p:attrNameLst>
                                          <p:attrName>ppt_x</p:attrName>
                                        </p:attrNameLst>
                                      </p:cBhvr>
                                      <p:tavLst>
                                        <p:tav tm="0">
                                          <p:val>
                                            <p:strVal val="1+#ppt_w/2"/>
                                          </p:val>
                                        </p:tav>
                                        <p:tav tm="100000">
                                          <p:val>
                                            <p:strVal val="#ppt_x"/>
                                          </p:val>
                                        </p:tav>
                                      </p:tavLst>
                                    </p:anim>
                                    <p:anim calcmode="lin" valueType="num">
                                      <p:cBhvr additive="base">
                                        <p:cTn id="72" dur="500" fill="hold"/>
                                        <p:tgtEl>
                                          <p:spTgt spid="79"/>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1+#ppt_w/2"/>
                                          </p:val>
                                        </p:tav>
                                        <p:tav tm="100000">
                                          <p:val>
                                            <p:strVal val="#ppt_x"/>
                                          </p:val>
                                        </p:tav>
                                      </p:tavLst>
                                    </p:anim>
                                    <p:anim calcmode="lin" valueType="num">
                                      <p:cBhvr additive="base">
                                        <p:cTn id="76" dur="500" fill="hold"/>
                                        <p:tgtEl>
                                          <p:spTgt spid="8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additive="base">
                                        <p:cTn id="79" dur="500" fill="hold"/>
                                        <p:tgtEl>
                                          <p:spTgt spid="81"/>
                                        </p:tgtEl>
                                        <p:attrNameLst>
                                          <p:attrName>ppt_x</p:attrName>
                                        </p:attrNameLst>
                                      </p:cBhvr>
                                      <p:tavLst>
                                        <p:tav tm="0">
                                          <p:val>
                                            <p:strVal val="1+#ppt_w/2"/>
                                          </p:val>
                                        </p:tav>
                                        <p:tav tm="100000">
                                          <p:val>
                                            <p:strVal val="#ppt_x"/>
                                          </p:val>
                                        </p:tav>
                                      </p:tavLst>
                                    </p:anim>
                                    <p:anim calcmode="lin" valueType="num">
                                      <p:cBhvr additive="base">
                                        <p:cTn id="80" dur="500" fill="hold"/>
                                        <p:tgtEl>
                                          <p:spTgt spid="81"/>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additive="base">
                                        <p:cTn id="83" dur="500" fill="hold"/>
                                        <p:tgtEl>
                                          <p:spTgt spid="82"/>
                                        </p:tgtEl>
                                        <p:attrNameLst>
                                          <p:attrName>ppt_x</p:attrName>
                                        </p:attrNameLst>
                                      </p:cBhvr>
                                      <p:tavLst>
                                        <p:tav tm="0">
                                          <p:val>
                                            <p:strVal val="1+#ppt_w/2"/>
                                          </p:val>
                                        </p:tav>
                                        <p:tav tm="100000">
                                          <p:val>
                                            <p:strVal val="#ppt_x"/>
                                          </p:val>
                                        </p:tav>
                                      </p:tavLst>
                                    </p:anim>
                                    <p:anim calcmode="lin" valueType="num">
                                      <p:cBhvr additive="base">
                                        <p:cTn id="84" dur="500" fill="hold"/>
                                        <p:tgtEl>
                                          <p:spTgt spid="8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anim calcmode="lin" valueType="num">
                                      <p:cBhvr additive="base">
                                        <p:cTn id="87" dur="500" fill="hold"/>
                                        <p:tgtEl>
                                          <p:spTgt spid="83"/>
                                        </p:tgtEl>
                                        <p:attrNameLst>
                                          <p:attrName>ppt_x</p:attrName>
                                        </p:attrNameLst>
                                      </p:cBhvr>
                                      <p:tavLst>
                                        <p:tav tm="0">
                                          <p:val>
                                            <p:strVal val="1+#ppt_w/2"/>
                                          </p:val>
                                        </p:tav>
                                        <p:tav tm="100000">
                                          <p:val>
                                            <p:strVal val="#ppt_x"/>
                                          </p:val>
                                        </p:tav>
                                      </p:tavLst>
                                    </p:anim>
                                    <p:anim calcmode="lin" valueType="num">
                                      <p:cBhvr additive="base">
                                        <p:cTn id="88" dur="500" fill="hold"/>
                                        <p:tgtEl>
                                          <p:spTgt spid="83"/>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1+#ppt_w/2"/>
                                          </p:val>
                                        </p:tav>
                                        <p:tav tm="100000">
                                          <p:val>
                                            <p:strVal val="#ppt_x"/>
                                          </p:val>
                                        </p:tav>
                                      </p:tavLst>
                                    </p:anim>
                                    <p:anim calcmode="lin" valueType="num">
                                      <p:cBhvr additive="base">
                                        <p:cTn id="92" dur="500" fill="hold"/>
                                        <p:tgtEl>
                                          <p:spTgt spid="84"/>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500" fill="hold"/>
                                        <p:tgtEl>
                                          <p:spTgt spid="85"/>
                                        </p:tgtEl>
                                        <p:attrNameLst>
                                          <p:attrName>ppt_x</p:attrName>
                                        </p:attrNameLst>
                                      </p:cBhvr>
                                      <p:tavLst>
                                        <p:tav tm="0">
                                          <p:val>
                                            <p:strVal val="1+#ppt_w/2"/>
                                          </p:val>
                                        </p:tav>
                                        <p:tav tm="100000">
                                          <p:val>
                                            <p:strVal val="#ppt_x"/>
                                          </p:val>
                                        </p:tav>
                                      </p:tavLst>
                                    </p:anim>
                                    <p:anim calcmode="lin" valueType="num">
                                      <p:cBhvr additive="base">
                                        <p:cTn id="96" dur="500" fill="hold"/>
                                        <p:tgtEl>
                                          <p:spTgt spid="85"/>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1+#ppt_w/2"/>
                                          </p:val>
                                        </p:tav>
                                        <p:tav tm="100000">
                                          <p:val>
                                            <p:strVal val="#ppt_x"/>
                                          </p:val>
                                        </p:tav>
                                      </p:tavLst>
                                    </p:anim>
                                    <p:anim calcmode="lin" valueType="num">
                                      <p:cBhvr additive="base">
                                        <p:cTn id="100" dur="500" fill="hold"/>
                                        <p:tgtEl>
                                          <p:spTgt spid="8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1+#ppt_w/2"/>
                                          </p:val>
                                        </p:tav>
                                        <p:tav tm="100000">
                                          <p:val>
                                            <p:strVal val="#ppt_x"/>
                                          </p:val>
                                        </p:tav>
                                      </p:tavLst>
                                    </p:anim>
                                    <p:anim calcmode="lin" valueType="num">
                                      <p:cBhvr additive="base">
                                        <p:cTn id="104" dur="500" fill="hold"/>
                                        <p:tgtEl>
                                          <p:spTgt spid="87"/>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fill="hold"/>
                                        <p:tgtEl>
                                          <p:spTgt spid="88"/>
                                        </p:tgtEl>
                                        <p:attrNameLst>
                                          <p:attrName>ppt_x</p:attrName>
                                        </p:attrNameLst>
                                      </p:cBhvr>
                                      <p:tavLst>
                                        <p:tav tm="0">
                                          <p:val>
                                            <p:strVal val="1+#ppt_w/2"/>
                                          </p:val>
                                        </p:tav>
                                        <p:tav tm="100000">
                                          <p:val>
                                            <p:strVal val="#ppt_x"/>
                                          </p:val>
                                        </p:tav>
                                      </p:tavLst>
                                    </p:anim>
                                    <p:anim calcmode="lin" valueType="num">
                                      <p:cBhvr additive="base">
                                        <p:cTn id="10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est qui au fait ?</a:t>
            </a:r>
            <a:endParaRPr lang="fr-FR" dirty="0"/>
          </a:p>
        </p:txBody>
      </p:sp>
      <p:pic>
        <p:nvPicPr>
          <p:cNvPr id="4" name="Picture 2" descr="Afficher l'image d'origine"/>
          <p:cNvPicPr>
            <a:picLocks noChangeAspect="1" noChangeArrowheads="1"/>
          </p:cNvPicPr>
          <p:nvPr/>
        </p:nvPicPr>
        <p:blipFill>
          <a:blip r:embed="rId2" cstate="print"/>
          <a:srcRect/>
          <a:stretch>
            <a:fillRect/>
          </a:stretch>
        </p:blipFill>
        <p:spPr bwMode="auto">
          <a:xfrm>
            <a:off x="15962244" y="3092501"/>
            <a:ext cx="7014956" cy="3945912"/>
          </a:xfrm>
          <a:prstGeom prst="rect">
            <a:avLst/>
          </a:prstGeom>
          <a:noFill/>
        </p:spPr>
      </p:pic>
      <p:pic>
        <p:nvPicPr>
          <p:cNvPr id="5" name="Picture 4" descr="Afficher l'image d'origine"/>
          <p:cNvPicPr>
            <a:picLocks noChangeAspect="1" noChangeArrowheads="1"/>
          </p:cNvPicPr>
          <p:nvPr/>
        </p:nvPicPr>
        <p:blipFill>
          <a:blip r:embed="rId3" cstate="print"/>
          <a:srcRect/>
          <a:stretch>
            <a:fillRect/>
          </a:stretch>
        </p:blipFill>
        <p:spPr bwMode="auto">
          <a:xfrm>
            <a:off x="1782052" y="2837361"/>
            <a:ext cx="5066338" cy="4694806"/>
          </a:xfrm>
          <a:prstGeom prst="rect">
            <a:avLst/>
          </a:prstGeom>
          <a:noFill/>
        </p:spPr>
      </p:pic>
      <p:sp>
        <p:nvSpPr>
          <p:cNvPr id="6" name="Rectangle 5"/>
          <p:cNvSpPr/>
          <p:nvPr/>
        </p:nvSpPr>
        <p:spPr>
          <a:xfrm>
            <a:off x="15962244" y="7532167"/>
            <a:ext cx="8541824" cy="4493538"/>
          </a:xfrm>
          <a:prstGeom prst="rect">
            <a:avLst/>
          </a:prstGeom>
        </p:spPr>
        <p:txBody>
          <a:bodyPr wrap="square" lIns="182880" tIns="91440" rIns="182880" bIns="91440">
            <a:spAutoFit/>
          </a:bodyPr>
          <a:lstStyle/>
          <a:p>
            <a:pPr algn="l"/>
            <a:r>
              <a:rPr lang="fr-FR" sz="5600" b="1" dirty="0" smtClean="0"/>
              <a:t>Alexis Slawny</a:t>
            </a:r>
          </a:p>
          <a:p>
            <a:pPr algn="l"/>
            <a:r>
              <a:rPr lang="fr-FR" sz="5600" dirty="0" smtClean="0"/>
              <a:t>#</a:t>
            </a:r>
            <a:r>
              <a:rPr lang="fr-FR" sz="5600" dirty="0" err="1" smtClean="0"/>
              <a:t>onepunchboy</a:t>
            </a:r>
            <a:endParaRPr lang="fr-FR" sz="5600" dirty="0" smtClean="0"/>
          </a:p>
          <a:p>
            <a:pPr algn="l"/>
            <a:r>
              <a:rPr lang="fr-FR" sz="5600" dirty="0" smtClean="0"/>
              <a:t>#</a:t>
            </a:r>
            <a:r>
              <a:rPr lang="fr-FR" sz="5600" dirty="0" err="1" smtClean="0"/>
              <a:t>js_manager</a:t>
            </a:r>
            <a:r>
              <a:rPr lang="fr-FR" sz="5600" dirty="0" smtClean="0"/>
              <a:t>@</a:t>
            </a:r>
            <a:r>
              <a:rPr lang="fr-FR" sz="5600" dirty="0" err="1" smtClean="0"/>
              <a:t>sg</a:t>
            </a:r>
            <a:endParaRPr lang="fr-FR" sz="5600" dirty="0" smtClean="0"/>
          </a:p>
          <a:p>
            <a:pPr algn="l"/>
            <a:r>
              <a:rPr lang="fr-FR" sz="5600" dirty="0" smtClean="0"/>
              <a:t>#</a:t>
            </a:r>
            <a:r>
              <a:rPr lang="fr-FR" sz="5600" dirty="0" err="1" smtClean="0"/>
              <a:t>bigpapa</a:t>
            </a:r>
            <a:endParaRPr lang="fr-FR" sz="5600" dirty="0" smtClean="0"/>
          </a:p>
          <a:p>
            <a:pPr algn="l"/>
            <a:r>
              <a:rPr lang="fr-FR" sz="5600" dirty="0" smtClean="0"/>
              <a:t>@</a:t>
            </a:r>
            <a:r>
              <a:rPr lang="fr-FR" sz="5600" dirty="0" err="1" smtClean="0"/>
              <a:t>slawnya</a:t>
            </a:r>
            <a:endParaRPr lang="fr-FR" sz="5600" dirty="0"/>
          </a:p>
        </p:txBody>
      </p:sp>
      <p:sp>
        <p:nvSpPr>
          <p:cNvPr id="7" name="Rectangle 6"/>
          <p:cNvSpPr/>
          <p:nvPr/>
        </p:nvSpPr>
        <p:spPr>
          <a:xfrm>
            <a:off x="1272209" y="7722097"/>
            <a:ext cx="8581190" cy="4493538"/>
          </a:xfrm>
          <a:prstGeom prst="rect">
            <a:avLst/>
          </a:prstGeom>
        </p:spPr>
        <p:txBody>
          <a:bodyPr wrap="square" lIns="182880" tIns="91440" rIns="182880" bIns="91440">
            <a:spAutoFit/>
          </a:bodyPr>
          <a:lstStyle/>
          <a:p>
            <a:pPr algn="l"/>
            <a:r>
              <a:rPr lang="fr-FR" sz="5600" b="1" dirty="0" smtClean="0"/>
              <a:t>Mathias </a:t>
            </a:r>
            <a:r>
              <a:rPr lang="fr-FR" sz="5600" b="1" dirty="0" err="1" smtClean="0"/>
              <a:t>Kluba</a:t>
            </a:r>
            <a:endParaRPr lang="fr-FR" sz="5600" b="1" dirty="0" smtClean="0"/>
          </a:p>
          <a:p>
            <a:pPr algn="l"/>
            <a:r>
              <a:rPr lang="fr-FR" sz="5600" dirty="0" smtClean="0"/>
              <a:t>#</a:t>
            </a:r>
            <a:r>
              <a:rPr lang="fr-FR" sz="5600" dirty="0" err="1" smtClean="0"/>
              <a:t>jaime_les_chats</a:t>
            </a:r>
            <a:endParaRPr lang="fr-FR" sz="5600" dirty="0" smtClean="0"/>
          </a:p>
          <a:p>
            <a:pPr algn="l"/>
            <a:r>
              <a:rPr lang="fr-FR" sz="5600" dirty="0" smtClean="0"/>
              <a:t>#</a:t>
            </a:r>
            <a:r>
              <a:rPr lang="fr-FR" sz="5600" dirty="0" err="1" smtClean="0"/>
              <a:t>bigdata_architect</a:t>
            </a:r>
            <a:r>
              <a:rPr lang="fr-FR" sz="5600" dirty="0" smtClean="0"/>
              <a:t>@</a:t>
            </a:r>
            <a:r>
              <a:rPr lang="fr-FR" sz="5600" dirty="0" err="1" smtClean="0"/>
              <a:t>sg</a:t>
            </a:r>
            <a:endParaRPr lang="fr-FR" sz="5600" dirty="0" smtClean="0"/>
          </a:p>
          <a:p>
            <a:pPr algn="l"/>
            <a:r>
              <a:rPr lang="fr-FR" sz="5600" dirty="0" smtClean="0"/>
              <a:t>#</a:t>
            </a:r>
            <a:r>
              <a:rPr lang="fr-FR" sz="5600" dirty="0" err="1" smtClean="0"/>
              <a:t>java_lover</a:t>
            </a:r>
            <a:endParaRPr lang="fr-FR" sz="5600" dirty="0" smtClean="0"/>
          </a:p>
          <a:p>
            <a:pPr algn="l"/>
            <a:r>
              <a:rPr lang="fr-FR" sz="5600" dirty="0" smtClean="0"/>
              <a:t>@</a:t>
            </a:r>
            <a:r>
              <a:rPr lang="fr-FR" sz="5600" dirty="0" err="1" smtClean="0"/>
              <a:t>mathiaskluba</a:t>
            </a:r>
            <a:endParaRPr lang="fr-FR" sz="5600" dirty="0"/>
          </a:p>
        </p:txBody>
      </p:sp>
      <p:grpSp>
        <p:nvGrpSpPr>
          <p:cNvPr id="9" name="Grouper 8"/>
          <p:cNvGrpSpPr/>
          <p:nvPr/>
        </p:nvGrpSpPr>
        <p:grpSpPr>
          <a:xfrm>
            <a:off x="8614053" y="11208223"/>
            <a:ext cx="6127184" cy="1416773"/>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xmlns="" val="161781933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8</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6000" dirty="0" smtClean="0"/>
              <a:t>« N'attendez </a:t>
            </a:r>
            <a:r>
              <a:rPr lang="fr-FR" sz="6000" dirty="0"/>
              <a:t>pas d'avoir soif pour tirer l'eau du </a:t>
            </a:r>
            <a:r>
              <a:rPr lang="fr-FR" sz="6000" dirty="0" smtClean="0"/>
              <a:t>puits. » *</a:t>
            </a:r>
            <a:endParaRPr sz="60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1</a:t>
            </a:r>
            <a:endParaRPr dirty="0"/>
          </a:p>
        </p:txBody>
      </p:sp>
      <p:sp>
        <p:nvSpPr>
          <p:cNvPr id="2" name="ZoneTexte 1"/>
          <p:cNvSpPr txBox="1"/>
          <p:nvPr/>
        </p:nvSpPr>
        <p:spPr>
          <a:xfrm>
            <a:off x="3655095" y="8750974"/>
            <a:ext cx="17055950"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fr-FR" sz="4400" dirty="0" smtClean="0"/>
              <a:t>* </a:t>
            </a:r>
            <a:r>
              <a:rPr lang="fr-FR" sz="4400" i="1" dirty="0" smtClean="0"/>
              <a:t>Proverbe</a:t>
            </a:r>
            <a:r>
              <a:rPr lang="fr-FR" sz="4400" i="1" dirty="0"/>
              <a:t> chinois ; Dictionnaire des proverbes de la Chine (1980) </a:t>
            </a:r>
            <a:endParaRPr kumimoji="0" lang="fr-FR" sz="4400" b="0" i="1" u="none" strike="noStrike" cap="none" spc="0" normalizeH="0" baseline="0" dirty="0">
              <a:ln>
                <a:noFill/>
              </a:ln>
              <a:solidFill>
                <a:srgbClr val="FFFFFF"/>
              </a:solidFill>
              <a:effectLst/>
              <a:uFillTx/>
              <a:sym typeface="Helvetica Light"/>
            </a:endParaRPr>
          </a:p>
        </p:txBody>
      </p:sp>
    </p:spTree>
    <p:extLst>
      <p:ext uri="{BB962C8B-B14F-4D97-AF65-F5344CB8AC3E}">
        <p14:creationId xmlns:p14="http://schemas.microsoft.com/office/powerpoint/2010/main" xmlns="" val="93185394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Twitter m’a tuer</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9</a:t>
            </a:fld>
            <a:endParaRPr/>
          </a:p>
        </p:txBody>
      </p:sp>
      <p:pic>
        <p:nvPicPr>
          <p:cNvPr id="10" name="Picture 2"/>
          <p:cNvPicPr>
            <a:picLocks noChangeAspect="1" noChangeArrowheads="1"/>
          </p:cNvPicPr>
          <p:nvPr/>
        </p:nvPicPr>
        <p:blipFill>
          <a:blip r:embed="rId3" cstate="print"/>
          <a:srcRect/>
          <a:stretch>
            <a:fillRect/>
          </a:stretch>
        </p:blipFill>
        <p:spPr bwMode="auto">
          <a:xfrm>
            <a:off x="5124976" y="2522105"/>
            <a:ext cx="13231279" cy="1010682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241</TotalTime>
  <Words>1330</Words>
  <Application>Microsoft Office PowerPoint</Application>
  <PresentationFormat>Personnalisé</PresentationFormat>
  <Paragraphs>169</Paragraphs>
  <Slides>37</Slides>
  <Notes>16</Notes>
  <HiddenSlides>0</HiddenSlides>
  <MMClips>0</MMClip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Black</vt:lpstr>
      <vt:lpstr>BIG BINOUZE De la récolte à la production</vt:lpstr>
      <vt:lpstr>Table des matières</vt:lpstr>
      <vt:lpstr>Préambule</vt:lpstr>
      <vt:lpstr>Diapositive 4</vt:lpstr>
      <vt:lpstr>Le Big Data chez GBIS</vt:lpstr>
      <vt:lpstr>Gros consommateur d’OpenSource</vt:lpstr>
      <vt:lpstr>On est qui au fait ?</vt:lpstr>
      <vt:lpstr>Chapitre 1</vt:lpstr>
      <vt:lpstr>Twitter m’a tuer</vt:lpstr>
      <vt:lpstr>Surveillance…</vt:lpstr>
      <vt:lpstr>E-Marketing</vt:lpstr>
      <vt:lpstr>Médical, Aéronautique, etc.</vt:lpstr>
      <vt:lpstr>Chapitre 2</vt:lpstr>
      <vt:lpstr>Diapositive 14</vt:lpstr>
      <vt:lpstr>Diapositive 15</vt:lpstr>
      <vt:lpstr>Diapositive 16</vt:lpstr>
      <vt:lpstr>Diapositive 17</vt:lpstr>
      <vt:lpstr>Diapositive 18</vt:lpstr>
      <vt:lpstr>Diapositive 19</vt:lpstr>
      <vt:lpstr>Diapositive 20</vt:lpstr>
      <vt:lpstr>Chapitre 3</vt:lpstr>
      <vt:lpstr>Diapositive 22</vt:lpstr>
      <vt:lpstr>Diapositive 23</vt:lpstr>
      <vt:lpstr>Diapositive 24</vt:lpstr>
      <vt:lpstr>Diapositive 25</vt:lpstr>
      <vt:lpstr>… c’est la cata !</vt:lpstr>
      <vt:lpstr>Diapositive 27</vt:lpstr>
      <vt:lpstr>Tout le monde est là ?</vt:lpstr>
      <vt:lpstr>Chapitre 4</vt:lpstr>
      <vt:lpstr>Parlons Chinois</vt:lpstr>
      <vt:lpstr>Hadoop : à tes souhaits</vt:lpstr>
      <vt:lpstr>JOHN SPARK</vt:lpstr>
      <vt:lpstr>Le NOSQL : Quelle relation ?</vt:lpstr>
      <vt:lpstr>Bouquet final</vt:lpstr>
      <vt:lpstr>Réalisé avec de vrais effets spéciaux</vt:lpstr>
      <vt:lpstr>C’est l’heure du dessert !!!</vt:lpstr>
      <vt:lpstr>Big 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Loulou</cp:lastModifiedBy>
  <cp:revision>66</cp:revision>
  <dcterms:modified xsi:type="dcterms:W3CDTF">2017-03-19T12:51:29Z</dcterms:modified>
</cp:coreProperties>
</file>